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media/image1.jpeg" ContentType="image/jpeg"/>
  <Override PartName="/ppt/media/media1.mp4" ContentType="video/unknown"/>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lvl1pPr>
    <a:lvl2pPr marL="0" marR="0" indent="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lvl2pPr>
    <a:lvl3pPr marL="0" marR="0" indent="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lvl3pPr>
    <a:lvl4pPr marL="0" marR="0" indent="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lvl4pPr>
    <a:lvl5pPr marL="0" marR="0" indent="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lvl5pPr>
    <a:lvl6pPr marL="0" marR="0" indent="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lvl6pPr>
    <a:lvl7pPr marL="0" marR="0" indent="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lvl7pPr>
    <a:lvl8pPr marL="0" marR="0" indent="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lvl8pPr>
    <a:lvl9pPr marL="0" marR="0" indent="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b="def" i="def"/>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wholeTbl>
    <a:band2H>
      <a:tcTxStyle b="def" i="def"/>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25400" cap="flat">
              <a:solidFill>
                <a:srgbClr val="000000"/>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firstCol>
    <a:lastRow>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lastRow>
    <a:firstRow>
      <a:tcTxStyle b="on"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solidFill>
            <a:schemeClr val="accent1">
              <a:lumOff val="16847"/>
            </a:schemeClr>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b="def" i="def"/>
      <a:tcStyle>
        <a:tcBdr/>
        <a:fill>
          <a:solidFill>
            <a:srgbClr val="EDEEEE"/>
          </a:solidFill>
        </a:fill>
      </a:tcStyle>
    </a:band2H>
    <a:firstCol>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solidFill>
            <a:srgbClr val="88FA4F"/>
          </a:solid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chemeClr val="accent3"/>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127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rgbClr val="60D937"/>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wholeTbl>
    <a:band2H>
      <a:tcTxStyle b="def" i="def"/>
      <a:tcStyle>
        <a:tcBdr/>
        <a:fill>
          <a:solidFill>
            <a:schemeClr val="accent4">
              <a:hueOff val="348544"/>
              <a:lumOff val="7139"/>
            </a:schemeClr>
          </a:solidFill>
        </a:fill>
      </a:tcStyle>
    </a:band2H>
    <a:firstCol>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8BB00"/>
          </a:solidFill>
        </a:fill>
      </a:tcStyle>
    </a:firstCol>
    <a:la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38100" cap="flat">
              <a:solidFill>
                <a:srgbClr val="F8BA00"/>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lastRow>
    <a:fir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940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464646"/>
              </a:solidFill>
              <a:prstDash val="solid"/>
              <a:miter lim="400000"/>
            </a:ln>
          </a:left>
          <a:right>
            <a:ln w="12700" cap="flat">
              <a:solidFill>
                <a:srgbClr val="464646"/>
              </a:solidFill>
              <a:prstDash val="solid"/>
              <a:miter lim="400000"/>
            </a:ln>
          </a:right>
          <a:top>
            <a:ln w="12700" cap="flat">
              <a:solidFill>
                <a:srgbClr val="464646"/>
              </a:solidFill>
              <a:prstDash val="solid"/>
              <a:miter lim="400000"/>
            </a:ln>
          </a:top>
          <a:bottom>
            <a:ln w="12700" cap="flat">
              <a:solidFill>
                <a:srgbClr val="464646"/>
              </a:solidFill>
              <a:prstDash val="solid"/>
              <a:miter lim="400000"/>
            </a:ln>
          </a:bottom>
          <a:insideH>
            <a:ln w="12700" cap="flat">
              <a:solidFill>
                <a:srgbClr val="464646"/>
              </a:solidFill>
              <a:prstDash val="solid"/>
              <a:miter lim="400000"/>
            </a:ln>
          </a:insideH>
          <a:insideV>
            <a:ln w="12700" cap="flat">
              <a:solidFill>
                <a:srgbClr val="464646"/>
              </a:solidFill>
              <a:prstDash val="solid"/>
              <a:miter lim="400000"/>
            </a:ln>
          </a:insideV>
        </a:tcBdr>
        <a:fill>
          <a:noFill/>
        </a:fill>
      </a:tcStyle>
    </a:wholeTbl>
    <a:band2H>
      <a:tcTxStyle b="def" i="def"/>
      <a:tcStyle>
        <a:tcBdr/>
        <a:fill>
          <a:solidFill>
            <a:srgbClr val="D4D5D5"/>
          </a:solidFill>
        </a:fill>
      </a:tcStyle>
    </a:band2H>
    <a:firstCol>
      <a:tcTxStyle b="on" i="off">
        <a:fontRef idx="minor">
          <a:srgbClr val="FFFFFF"/>
        </a:fontRef>
        <a:srgbClr val="FFFFFF"/>
      </a:tcTxStyle>
      <a:tcStyle>
        <a:tcBdr>
          <a:left>
            <a:ln w="12700" cap="flat">
              <a:solidFill>
                <a:srgbClr val="5E5E5E"/>
              </a:solidFill>
              <a:prstDash val="solid"/>
              <a:miter lim="400000"/>
            </a:ln>
          </a:left>
          <a:right>
            <a:ln w="12700" cap="flat">
              <a:solidFill>
                <a:srgbClr val="A6AAA9"/>
              </a:solidFill>
              <a:prstDash val="solid"/>
              <a:miter lim="400000"/>
            </a:ln>
          </a:right>
          <a:top>
            <a:ln w="12700" cap="flat">
              <a:solidFill>
                <a:srgbClr val="C3C3C3"/>
              </a:solidFill>
              <a:prstDash val="solid"/>
              <a:miter lim="400000"/>
            </a:ln>
          </a:top>
          <a:bottom>
            <a:ln w="12700" cap="flat">
              <a:solidFill>
                <a:srgbClr val="C3C3C3"/>
              </a:solidFill>
              <a:prstDash val="solid"/>
              <a:miter lim="400000"/>
            </a:ln>
          </a:bottom>
          <a:insideH>
            <a:ln w="12700" cap="flat">
              <a:solidFill>
                <a:srgbClr val="C3C3C3"/>
              </a:solidFill>
              <a:prstDash val="solid"/>
              <a:miter lim="400000"/>
            </a:ln>
          </a:insideH>
          <a:insideV>
            <a:ln w="12700" cap="flat">
              <a:solidFill>
                <a:srgbClr val="C3C3C3"/>
              </a:solidFill>
              <a:prstDash val="solid"/>
              <a:miter lim="400000"/>
            </a:ln>
          </a:insideV>
        </a:tcBdr>
        <a:fill>
          <a:solidFill>
            <a:srgbClr val="CB2A7B"/>
          </a:solidFill>
        </a:fill>
      </a:tcStyle>
    </a:firstCol>
    <a:lastRow>
      <a:tcTxStyle b="on" i="off">
        <a:fontRef idx="minor">
          <a:srgbClr val="000000"/>
        </a:fontRef>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38100" cap="flat">
              <a:solidFill>
                <a:srgbClr val="CB297B"/>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rgbClr val="FFFFFF"/>
          </a:solidFill>
        </a:fill>
      </a:tcStyle>
    </a:lastRow>
    <a:fir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5E5E5E"/>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991A5F"/>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wholeTbl>
    <a:band2H>
      <a:tcTxStyle b="def" i="def"/>
      <a:tcStyle>
        <a:tcBdr/>
        <a:fill>
          <a:solidFill>
            <a:srgbClr val="EDEEEE"/>
          </a:solidFill>
        </a:fill>
      </a:tcStyle>
    </a:band2H>
    <a:firstCol>
      <a:tcTxStyle b="on" i="off">
        <a:fontRef idx="minor">
          <a:srgbClr val="000000"/>
        </a:fontRef>
        <a:srgbClr val="000000"/>
      </a:tcTxStyle>
      <a:tcStyle>
        <a:tcBdr>
          <a:left>
            <a:ln w="12700" cap="flat">
              <a:solidFill>
                <a:srgbClr val="6C6C6C"/>
              </a:solidFill>
              <a:prstDash val="solid"/>
              <a:miter lim="400000"/>
            </a:ln>
          </a:left>
          <a:right>
            <a:ln w="254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6C6C6C"/>
              </a:solidFill>
              <a:prstDash val="solid"/>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6C6C6C"/>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D6DCE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409" name="Shape 409"/>
          <p:cNvSpPr/>
          <p:nvPr>
            <p:ph type="sldImg"/>
          </p:nvPr>
        </p:nvSpPr>
        <p:spPr>
          <a:xfrm>
            <a:off x="1143000" y="685800"/>
            <a:ext cx="4572000" cy="3429000"/>
          </a:xfrm>
          <a:prstGeom prst="rect">
            <a:avLst/>
          </a:prstGeom>
        </p:spPr>
        <p:txBody>
          <a:bodyPr/>
          <a:lstStyle/>
          <a:p>
            <a:pPr/>
          </a:p>
        </p:txBody>
      </p:sp>
      <p:sp>
        <p:nvSpPr>
          <p:cNvPr id="410" name="Shape 410"/>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1.tif"/><Relationship Id="rId4" Type="http://schemas.openxmlformats.org/officeDocument/2006/relationships/image" Target="../media/image2.tif"/></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 Id="rId4" Type="http://schemas.openxmlformats.org/officeDocument/2006/relationships/image" Target="../media/image3.tif"/><Relationship Id="rId5" Type="http://schemas.openxmlformats.org/officeDocument/2006/relationships/image" Target="../media/image3.png"/></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 Id="rId4" Type="http://schemas.openxmlformats.org/officeDocument/2006/relationships/image" Target="../media/image3.tif"/></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 Id="rId4" Type="http://schemas.openxmlformats.org/officeDocument/2006/relationships/image" Target="../media/image3.tif"/><Relationship Id="rId5" Type="http://schemas.openxmlformats.org/officeDocument/2006/relationships/image" Target="../media/image3.png"/></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1.tif"/><Relationship Id="rId4" Type="http://schemas.openxmlformats.org/officeDocument/2006/relationships/image" Target="../media/image2.tif"/></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1.tif"/><Relationship Id="rId4" Type="http://schemas.openxmlformats.org/officeDocument/2006/relationships/image" Target="../media/image2.tif"/></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 Id="rId4" Type="http://schemas.openxmlformats.org/officeDocument/2006/relationships/image" Target="../media/image3.tif"/><Relationship Id="rId5" Type="http://schemas.openxmlformats.org/officeDocument/2006/relationships/image" Target="../media/image3.png"/></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tif"/></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1.tif"/><Relationship Id="rId4" Type="http://schemas.openxmlformats.org/officeDocument/2006/relationships/image" Target="../media/image2.tif"/></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1.tif"/><Relationship Id="rId4" Type="http://schemas.openxmlformats.org/officeDocument/2006/relationships/image" Target="../media/image2.tif"/></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png"/><Relationship Id="rId4" Type="http://schemas.openxmlformats.org/officeDocument/2006/relationships/image" Target="../media/image3.tif"/></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1.tif"/><Relationship Id="rId4" Type="http://schemas.openxmlformats.org/officeDocument/2006/relationships/image" Target="../media/image2.tif"/></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 Id="rId4" Type="http://schemas.openxmlformats.org/officeDocument/2006/relationships/image" Target="../media/image3.tif"/><Relationship Id="rId5" Type="http://schemas.openxmlformats.org/officeDocument/2006/relationships/image" Target="../media/image3.png"/></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1.tif"/><Relationship Id="rId4" Type="http://schemas.openxmlformats.org/officeDocument/2006/relationships/image" Target="../media/image2.tif"/></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1.tif"/><Relationship Id="rId4" Type="http://schemas.openxmlformats.org/officeDocument/2006/relationships/image" Target="../media/image2.tif"/></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1.tif"/><Relationship Id="rId4" Type="http://schemas.openxmlformats.org/officeDocument/2006/relationships/image" Target="../media/image2.tif"/></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1.tif"/><Relationship Id="rId4" Type="http://schemas.openxmlformats.org/officeDocument/2006/relationships/image" Target="../media/image2.tif"/></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p:spTree>
      <p:nvGrpSpPr>
        <p:cNvPr id="1" name=""/>
        <p:cNvGrpSpPr/>
        <p:nvPr/>
      </p:nvGrpSpPr>
      <p:grpSpPr>
        <a:xfrm>
          <a:off x="0" y="0"/>
          <a:ext cx="0" cy="0"/>
          <a:chOff x="0" y="0"/>
          <a:chExt cx="0" cy="0"/>
        </a:xfrm>
      </p:grpSpPr>
      <p:sp>
        <p:nvSpPr>
          <p:cNvPr id="11" name="Author and Date"/>
          <p:cNvSpPr txBox="1"/>
          <p:nvPr>
            <p:ph type="body" sz="quarter" idx="21" hasCustomPrompt="1"/>
          </p:nvPr>
        </p:nvSpPr>
        <p:spPr>
          <a:xfrm>
            <a:off x="1201340" y="11859862"/>
            <a:ext cx="21971003" cy="636979"/>
          </a:xfrm>
          <a:prstGeom prst="rect">
            <a:avLst/>
          </a:prstGeom>
        </p:spPr>
        <p:txBody>
          <a:bodyPr lIns="45719" tIns="45719" rIns="45719" bIns="45719"/>
          <a:lstStyle>
            <a:lvl1pPr marL="0" indent="0" defTabSz="825500">
              <a:lnSpc>
                <a:spcPct val="100000"/>
              </a:lnSpc>
              <a:spcBef>
                <a:spcPts val="0"/>
              </a:spcBef>
              <a:buClrTx/>
              <a:buSzTx/>
              <a:buFontTx/>
              <a:buNone/>
              <a:defRPr b="1" sz="3600"/>
            </a:lvl1pPr>
          </a:lstStyle>
          <a:p>
            <a:pPr/>
            <a:r>
              <a:t>Author and Date</a:t>
            </a:r>
          </a:p>
        </p:txBody>
      </p:sp>
      <p:sp>
        <p:nvSpPr>
          <p:cNvPr id="12" name="Presentation Title"/>
          <p:cNvSpPr txBox="1"/>
          <p:nvPr>
            <p:ph type="title" hasCustomPrompt="1"/>
          </p:nvPr>
        </p:nvSpPr>
        <p:spPr>
          <a:xfrm>
            <a:off x="1206496" y="2574991"/>
            <a:ext cx="21971004" cy="4648201"/>
          </a:xfrm>
          <a:prstGeom prst="rect">
            <a:avLst/>
          </a:prstGeom>
        </p:spPr>
        <p:txBody>
          <a:bodyPr anchor="b"/>
          <a:lstStyle>
            <a:lvl1pPr>
              <a:defRPr spc="-232" sz="11600"/>
            </a:lvl1pPr>
          </a:lstStyle>
          <a:p>
            <a:pPr/>
            <a:r>
              <a:t>Presentation Title</a:t>
            </a:r>
          </a:p>
        </p:txBody>
      </p:sp>
      <p:sp>
        <p:nvSpPr>
          <p:cNvPr id="13" name="Body Level One…"/>
          <p:cNvSpPr txBox="1"/>
          <p:nvPr>
            <p:ph type="body" sz="quarter" idx="1" hasCustomPrompt="1"/>
          </p:nvPr>
        </p:nvSpPr>
        <p:spPr>
          <a:xfrm>
            <a:off x="1201342" y="7223190"/>
            <a:ext cx="21971001" cy="1905001"/>
          </a:xfrm>
          <a:prstGeom prst="rect">
            <a:avLst/>
          </a:prstGeom>
        </p:spPr>
        <p:txBody>
          <a:bodyPr/>
          <a:lstStyle>
            <a:lvl1pPr marL="0" indent="0" defTabSz="825500">
              <a:lnSpc>
                <a:spcPct val="100000"/>
              </a:lnSpc>
              <a:spcBef>
                <a:spcPts val="0"/>
              </a:spcBef>
              <a:buClrTx/>
              <a:buSzTx/>
              <a:buFontTx/>
              <a:buNone/>
              <a:defRPr b="1" sz="5500"/>
            </a:lvl1pPr>
            <a:lvl2pPr marL="0" indent="0" defTabSz="825500">
              <a:lnSpc>
                <a:spcPct val="100000"/>
              </a:lnSpc>
              <a:spcBef>
                <a:spcPts val="0"/>
              </a:spcBef>
              <a:buClrTx/>
              <a:buSzTx/>
              <a:buFontTx/>
              <a:buNone/>
              <a:defRPr b="1" sz="5500"/>
            </a:lvl2pPr>
            <a:lvl3pPr marL="0" indent="0" defTabSz="825500">
              <a:lnSpc>
                <a:spcPct val="100000"/>
              </a:lnSpc>
              <a:spcBef>
                <a:spcPts val="0"/>
              </a:spcBef>
              <a:buClrTx/>
              <a:buSzTx/>
              <a:buFontTx/>
              <a:buNone/>
              <a:defRPr b="1" sz="5500"/>
            </a:lvl3pPr>
            <a:lvl4pPr marL="0" indent="0" defTabSz="825500">
              <a:lnSpc>
                <a:spcPct val="100000"/>
              </a:lnSpc>
              <a:spcBef>
                <a:spcPts val="0"/>
              </a:spcBef>
              <a:buClrTx/>
              <a:buSzTx/>
              <a:buFontTx/>
              <a:buNone/>
              <a:defRPr b="1" sz="5500"/>
            </a:lvl4pPr>
            <a:lvl5pPr marL="0" indent="0" defTabSz="825500">
              <a:lnSpc>
                <a:spcPct val="100000"/>
              </a:lnSpc>
              <a:spcBef>
                <a:spcPts val="0"/>
              </a:spcBef>
              <a:buClrTx/>
              <a:buSzTx/>
              <a:buFontTx/>
              <a:buNone/>
              <a:defRPr b="1" sz="5500"/>
            </a:lvl5pPr>
          </a:lstStyle>
          <a:p>
            <a:pPr/>
            <a:r>
              <a:t>Presentation Subtitle</a:t>
            </a:r>
          </a:p>
          <a:p>
            <a:pPr lvl="1"/>
            <a:r>
              <a:t/>
            </a:r>
          </a:p>
          <a:p>
            <a:pPr lvl="2"/>
            <a:r>
              <a:t/>
            </a:r>
          </a:p>
          <a:p>
            <a:pPr lvl="3"/>
            <a:r>
              <a:t/>
            </a:r>
          </a:p>
          <a:p>
            <a:pPr lvl="4"/>
            <a:r>
              <a:t/>
            </a:r>
          </a:p>
        </p:txBody>
      </p:sp>
      <p:sp>
        <p:nvSpPr>
          <p:cNvPr id="1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tatement">
    <p:spTree>
      <p:nvGrpSpPr>
        <p:cNvPr id="1" name=""/>
        <p:cNvGrpSpPr/>
        <p:nvPr/>
      </p:nvGrpSpPr>
      <p:grpSpPr>
        <a:xfrm>
          <a:off x="0" y="0"/>
          <a:ext cx="0" cy="0"/>
          <a:chOff x="0" y="0"/>
          <a:chExt cx="0" cy="0"/>
        </a:xfrm>
      </p:grpSpPr>
      <p:sp>
        <p:nvSpPr>
          <p:cNvPr id="98" name="Body Level One…"/>
          <p:cNvSpPr txBox="1"/>
          <p:nvPr>
            <p:ph type="body" sz="half" idx="1" hasCustomPrompt="1"/>
          </p:nvPr>
        </p:nvSpPr>
        <p:spPr>
          <a:xfrm>
            <a:off x="1206500" y="4920843"/>
            <a:ext cx="21971000" cy="3874314"/>
          </a:xfrm>
          <a:prstGeom prst="rect">
            <a:avLst/>
          </a:prstGeom>
        </p:spPr>
        <p:txBody>
          <a:bodyPr anchor="ctr"/>
          <a:lstStyle>
            <a:lvl1pPr marL="0" indent="0" algn="ctr">
              <a:lnSpc>
                <a:spcPct val="80000"/>
              </a:lnSpc>
              <a:spcBef>
                <a:spcPts val="0"/>
              </a:spcBef>
              <a:buClrTx/>
              <a:buSzTx/>
              <a:buFontTx/>
              <a:buNone/>
              <a:defRPr spc="-232" sz="11600">
                <a:latin typeface="Helvetica Neue Medium"/>
                <a:ea typeface="Helvetica Neue Medium"/>
                <a:cs typeface="Helvetica Neue Medium"/>
                <a:sym typeface="Helvetica Neue Medium"/>
              </a:defRPr>
            </a:lvl1pPr>
            <a:lvl2pPr marL="0" indent="0" algn="ctr">
              <a:lnSpc>
                <a:spcPct val="80000"/>
              </a:lnSpc>
              <a:spcBef>
                <a:spcPts val="0"/>
              </a:spcBef>
              <a:buClrTx/>
              <a:buSzTx/>
              <a:buFontTx/>
              <a:buNone/>
              <a:defRPr spc="-232" sz="11600">
                <a:latin typeface="Helvetica Neue Medium"/>
                <a:ea typeface="Helvetica Neue Medium"/>
                <a:cs typeface="Helvetica Neue Medium"/>
                <a:sym typeface="Helvetica Neue Medium"/>
              </a:defRPr>
            </a:lvl2pPr>
            <a:lvl3pPr marL="0" indent="0" algn="ctr">
              <a:lnSpc>
                <a:spcPct val="80000"/>
              </a:lnSpc>
              <a:spcBef>
                <a:spcPts val="0"/>
              </a:spcBef>
              <a:buClrTx/>
              <a:buSzTx/>
              <a:buFontTx/>
              <a:buNone/>
              <a:defRPr spc="-232" sz="11600">
                <a:latin typeface="Helvetica Neue Medium"/>
                <a:ea typeface="Helvetica Neue Medium"/>
                <a:cs typeface="Helvetica Neue Medium"/>
                <a:sym typeface="Helvetica Neue Medium"/>
              </a:defRPr>
            </a:lvl3pPr>
            <a:lvl4pPr marL="0" indent="0" algn="ctr">
              <a:lnSpc>
                <a:spcPct val="80000"/>
              </a:lnSpc>
              <a:spcBef>
                <a:spcPts val="0"/>
              </a:spcBef>
              <a:buClrTx/>
              <a:buSzTx/>
              <a:buFontTx/>
              <a:buNone/>
              <a:defRPr spc="-232" sz="11600">
                <a:latin typeface="Helvetica Neue Medium"/>
                <a:ea typeface="Helvetica Neue Medium"/>
                <a:cs typeface="Helvetica Neue Medium"/>
                <a:sym typeface="Helvetica Neue Medium"/>
              </a:defRPr>
            </a:lvl4pPr>
            <a:lvl5pPr marL="0" indent="0" algn="ctr">
              <a:lnSpc>
                <a:spcPct val="80000"/>
              </a:lnSpc>
              <a:spcBef>
                <a:spcPts val="0"/>
              </a:spcBef>
              <a:buClrTx/>
              <a:buSzTx/>
              <a:buFontTx/>
              <a:buNone/>
              <a:defRPr spc="-232" sz="11600">
                <a:latin typeface="Helvetica Neue Medium"/>
                <a:ea typeface="Helvetica Neue Medium"/>
                <a:cs typeface="Helvetica Neue Medium"/>
                <a:sym typeface="Helvetica Neue Medium"/>
              </a:defRPr>
            </a:lvl5pPr>
          </a:lstStyle>
          <a:p>
            <a:pPr/>
            <a:r>
              <a:t>Statement</a:t>
            </a:r>
          </a:p>
          <a:p>
            <a:pPr lvl="1"/>
            <a:r>
              <a:t/>
            </a:r>
          </a:p>
          <a:p>
            <a:pPr lvl="2"/>
            <a:r>
              <a:t/>
            </a:r>
          </a:p>
          <a:p>
            <a:pPr lvl="3"/>
            <a:r>
              <a:t/>
            </a:r>
          </a:p>
          <a:p>
            <a:pPr lvl="4"/>
            <a:r>
              <a:t/>
            </a:r>
          </a:p>
        </p:txBody>
      </p:sp>
      <p:sp>
        <p:nvSpPr>
          <p:cNvPr id="9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ig Fact">
    <p:spTree>
      <p:nvGrpSpPr>
        <p:cNvPr id="1" name=""/>
        <p:cNvGrpSpPr/>
        <p:nvPr/>
      </p:nvGrpSpPr>
      <p:grpSpPr>
        <a:xfrm>
          <a:off x="0" y="0"/>
          <a:ext cx="0" cy="0"/>
          <a:chOff x="0" y="0"/>
          <a:chExt cx="0" cy="0"/>
        </a:xfrm>
      </p:grpSpPr>
      <p:sp>
        <p:nvSpPr>
          <p:cNvPr id="106" name="Body Level One…"/>
          <p:cNvSpPr txBox="1"/>
          <p:nvPr>
            <p:ph type="body" idx="1" hasCustomPrompt="1"/>
          </p:nvPr>
        </p:nvSpPr>
        <p:spPr>
          <a:xfrm>
            <a:off x="1206500" y="1075927"/>
            <a:ext cx="21971000" cy="7241584"/>
          </a:xfrm>
          <a:prstGeom prst="rect">
            <a:avLst/>
          </a:prstGeom>
        </p:spPr>
        <p:txBody>
          <a:bodyPr anchor="b"/>
          <a:lstStyle>
            <a:lvl1pPr marL="0" indent="0" algn="ctr">
              <a:lnSpc>
                <a:spcPct val="80000"/>
              </a:lnSpc>
              <a:spcBef>
                <a:spcPts val="0"/>
              </a:spcBef>
              <a:buClrTx/>
              <a:buSzTx/>
              <a:buFontTx/>
              <a:buNone/>
              <a:defRPr b="1" spc="-250" sz="25000"/>
            </a:lvl1pPr>
            <a:lvl2pPr marL="0" indent="0" algn="ctr">
              <a:lnSpc>
                <a:spcPct val="80000"/>
              </a:lnSpc>
              <a:spcBef>
                <a:spcPts val="0"/>
              </a:spcBef>
              <a:buClrTx/>
              <a:buSzTx/>
              <a:buFontTx/>
              <a:buNone/>
              <a:defRPr b="1" spc="-250" sz="25000"/>
            </a:lvl2pPr>
            <a:lvl3pPr marL="0" indent="0" algn="ctr">
              <a:lnSpc>
                <a:spcPct val="80000"/>
              </a:lnSpc>
              <a:spcBef>
                <a:spcPts val="0"/>
              </a:spcBef>
              <a:buClrTx/>
              <a:buSzTx/>
              <a:buFontTx/>
              <a:buNone/>
              <a:defRPr b="1" spc="-250" sz="25000"/>
            </a:lvl3pPr>
            <a:lvl4pPr marL="0" indent="0" algn="ctr">
              <a:lnSpc>
                <a:spcPct val="80000"/>
              </a:lnSpc>
              <a:spcBef>
                <a:spcPts val="0"/>
              </a:spcBef>
              <a:buClrTx/>
              <a:buSzTx/>
              <a:buFontTx/>
              <a:buNone/>
              <a:defRPr b="1" spc="-250" sz="25000"/>
            </a:lvl4pPr>
            <a:lvl5pPr marL="0" indent="0" algn="ctr">
              <a:lnSpc>
                <a:spcPct val="80000"/>
              </a:lnSpc>
              <a:spcBef>
                <a:spcPts val="0"/>
              </a:spcBef>
              <a:buClrTx/>
              <a:buSzTx/>
              <a:buFontTx/>
              <a:buNone/>
              <a:defRPr b="1" spc="-250" sz="25000"/>
            </a:lvl5pPr>
          </a:lstStyle>
          <a:p>
            <a:pPr/>
            <a:r>
              <a:t>100%</a:t>
            </a:r>
          </a:p>
          <a:p>
            <a:pPr lvl="1"/>
            <a:r>
              <a:t/>
            </a:r>
          </a:p>
          <a:p>
            <a:pPr lvl="2"/>
            <a:r>
              <a:t/>
            </a:r>
          </a:p>
          <a:p>
            <a:pPr lvl="3"/>
            <a:r>
              <a:t/>
            </a:r>
          </a:p>
          <a:p>
            <a:pPr lvl="4"/>
            <a:r>
              <a:t/>
            </a:r>
          </a:p>
        </p:txBody>
      </p:sp>
      <p:sp>
        <p:nvSpPr>
          <p:cNvPr id="107" name="Fact information"/>
          <p:cNvSpPr txBox="1"/>
          <p:nvPr>
            <p:ph type="body" sz="quarter" idx="21" hasCustomPrompt="1"/>
          </p:nvPr>
        </p:nvSpPr>
        <p:spPr>
          <a:xfrm>
            <a:off x="1206500" y="8262180"/>
            <a:ext cx="21971000" cy="934780"/>
          </a:xfrm>
          <a:prstGeom prst="rect">
            <a:avLst/>
          </a:prstGeom>
        </p:spPr>
        <p:txBody>
          <a:bodyPr lIns="45719" tIns="45719" rIns="45719" bIns="45719"/>
          <a:lstStyle>
            <a:lvl1pPr marL="0" indent="0" algn="ctr" defTabSz="825500">
              <a:lnSpc>
                <a:spcPct val="100000"/>
              </a:lnSpc>
              <a:spcBef>
                <a:spcPts val="0"/>
              </a:spcBef>
              <a:buClrTx/>
              <a:buSzTx/>
              <a:buFontTx/>
              <a:buNone/>
              <a:defRPr b="1" sz="5500"/>
            </a:lvl1pPr>
          </a:lstStyle>
          <a:p>
            <a:pPr/>
            <a:r>
              <a:t>Fact information</a:t>
            </a:r>
          </a:p>
        </p:txBody>
      </p:sp>
      <p:sp>
        <p:nvSpPr>
          <p:cNvPr id="10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spTree>
      <p:nvGrpSpPr>
        <p:cNvPr id="1" name=""/>
        <p:cNvGrpSpPr/>
        <p:nvPr/>
      </p:nvGrpSpPr>
      <p:grpSpPr>
        <a:xfrm>
          <a:off x="0" y="0"/>
          <a:ext cx="0" cy="0"/>
          <a:chOff x="0" y="0"/>
          <a:chExt cx="0" cy="0"/>
        </a:xfrm>
      </p:grpSpPr>
      <p:sp>
        <p:nvSpPr>
          <p:cNvPr id="115" name="Attribution"/>
          <p:cNvSpPr txBox="1"/>
          <p:nvPr>
            <p:ph type="body" sz="quarter" idx="21" hasCustomPrompt="1"/>
          </p:nvPr>
        </p:nvSpPr>
        <p:spPr>
          <a:xfrm>
            <a:off x="2430025" y="10675453"/>
            <a:ext cx="20200052" cy="636979"/>
          </a:xfrm>
          <a:prstGeom prst="rect">
            <a:avLst/>
          </a:prstGeom>
        </p:spPr>
        <p:txBody>
          <a:bodyPr lIns="45719" tIns="45719" rIns="45719" bIns="45719"/>
          <a:lstStyle>
            <a:lvl1pPr marL="0" indent="0" defTabSz="825500">
              <a:lnSpc>
                <a:spcPct val="100000"/>
              </a:lnSpc>
              <a:spcBef>
                <a:spcPts val="0"/>
              </a:spcBef>
              <a:buClrTx/>
              <a:buSzTx/>
              <a:buFontTx/>
              <a:buNone/>
              <a:defRPr b="1" sz="3600"/>
            </a:lvl1pPr>
          </a:lstStyle>
          <a:p>
            <a:pPr/>
            <a:r>
              <a:t>Attribution</a:t>
            </a:r>
          </a:p>
        </p:txBody>
      </p:sp>
      <p:sp>
        <p:nvSpPr>
          <p:cNvPr id="116" name="Body Level One…"/>
          <p:cNvSpPr txBox="1"/>
          <p:nvPr>
            <p:ph type="body" sz="half" idx="1" hasCustomPrompt="1"/>
          </p:nvPr>
        </p:nvSpPr>
        <p:spPr>
          <a:xfrm>
            <a:off x="1753923" y="4939860"/>
            <a:ext cx="20876154" cy="3836280"/>
          </a:xfrm>
          <a:prstGeom prst="rect">
            <a:avLst/>
          </a:prstGeom>
        </p:spPr>
        <p:txBody>
          <a:bodyPr/>
          <a:lstStyle>
            <a:lvl1pPr marL="638923" indent="-469900">
              <a:spcBef>
                <a:spcPts val="0"/>
              </a:spcBef>
              <a:buClrTx/>
              <a:buSzTx/>
              <a:buFontTx/>
              <a:buNone/>
              <a:defRPr spc="-170" sz="8500">
                <a:latin typeface="Helvetica Neue Medium"/>
                <a:ea typeface="Helvetica Neue Medium"/>
                <a:cs typeface="Helvetica Neue Medium"/>
                <a:sym typeface="Helvetica Neue Medium"/>
              </a:defRPr>
            </a:lvl1pPr>
            <a:lvl2pPr marL="638923" indent="-469900">
              <a:spcBef>
                <a:spcPts val="0"/>
              </a:spcBef>
              <a:buClrTx/>
              <a:buSzTx/>
              <a:buFontTx/>
              <a:buNone/>
              <a:defRPr spc="-170" sz="8500">
                <a:latin typeface="Helvetica Neue Medium"/>
                <a:ea typeface="Helvetica Neue Medium"/>
                <a:cs typeface="Helvetica Neue Medium"/>
                <a:sym typeface="Helvetica Neue Medium"/>
              </a:defRPr>
            </a:lvl2pPr>
            <a:lvl3pPr marL="638923" indent="-469900">
              <a:spcBef>
                <a:spcPts val="0"/>
              </a:spcBef>
              <a:buClrTx/>
              <a:buSzTx/>
              <a:buFontTx/>
              <a:buNone/>
              <a:defRPr spc="-170" sz="8500">
                <a:latin typeface="Helvetica Neue Medium"/>
                <a:ea typeface="Helvetica Neue Medium"/>
                <a:cs typeface="Helvetica Neue Medium"/>
                <a:sym typeface="Helvetica Neue Medium"/>
              </a:defRPr>
            </a:lvl3pPr>
            <a:lvl4pPr marL="638923" indent="-469900">
              <a:spcBef>
                <a:spcPts val="0"/>
              </a:spcBef>
              <a:buClrTx/>
              <a:buSzTx/>
              <a:buFontTx/>
              <a:buNone/>
              <a:defRPr spc="-170" sz="8500">
                <a:latin typeface="Helvetica Neue Medium"/>
                <a:ea typeface="Helvetica Neue Medium"/>
                <a:cs typeface="Helvetica Neue Medium"/>
                <a:sym typeface="Helvetica Neue Medium"/>
              </a:defRPr>
            </a:lvl4pPr>
            <a:lvl5pPr marL="638923" indent="-469900">
              <a:spcBef>
                <a:spcPts val="0"/>
              </a:spcBef>
              <a:buClrTx/>
              <a:buSzTx/>
              <a:buFontTx/>
              <a:buNone/>
              <a:defRPr spc="-170" sz="8500">
                <a:latin typeface="Helvetica Neue Medium"/>
                <a:ea typeface="Helvetica Neue Medium"/>
                <a:cs typeface="Helvetica Neue Medium"/>
                <a:sym typeface="Helvetica Neue Medium"/>
              </a:defRPr>
            </a:lvl5pPr>
          </a:lstStyle>
          <a:p>
            <a:pPr/>
            <a:r>
              <a:t>“Notable Quote”</a:t>
            </a:r>
          </a:p>
          <a:p>
            <a:pPr lvl="1"/>
            <a:r>
              <a:t/>
            </a:r>
          </a:p>
          <a:p>
            <a:pPr lvl="2"/>
            <a:r>
              <a:t/>
            </a:r>
          </a:p>
          <a:p>
            <a:pPr lvl="3"/>
            <a:r>
              <a:t/>
            </a:r>
          </a:p>
          <a:p>
            <a:pPr lvl="4"/>
            <a:r>
              <a:t/>
            </a:r>
          </a:p>
        </p:txBody>
      </p:sp>
      <p:sp>
        <p:nvSpPr>
          <p:cNvPr id="11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3 Up">
    <p:spTree>
      <p:nvGrpSpPr>
        <p:cNvPr id="1" name=""/>
        <p:cNvGrpSpPr/>
        <p:nvPr/>
      </p:nvGrpSpPr>
      <p:grpSpPr>
        <a:xfrm>
          <a:off x="0" y="0"/>
          <a:ext cx="0" cy="0"/>
          <a:chOff x="0" y="0"/>
          <a:chExt cx="0" cy="0"/>
        </a:xfrm>
      </p:grpSpPr>
      <p:sp>
        <p:nvSpPr>
          <p:cNvPr id="124" name="Image"/>
          <p:cNvSpPr/>
          <p:nvPr>
            <p:ph type="pic" sz="quarter" idx="21"/>
          </p:nvPr>
        </p:nvSpPr>
        <p:spPr>
          <a:xfrm>
            <a:off x="15760700" y="1016000"/>
            <a:ext cx="7439099" cy="5949678"/>
          </a:xfrm>
          <a:prstGeom prst="rect">
            <a:avLst/>
          </a:prstGeom>
        </p:spPr>
        <p:txBody>
          <a:bodyPr lIns="91439" tIns="45719" rIns="91439" bIns="45719">
            <a:noAutofit/>
          </a:bodyPr>
          <a:lstStyle/>
          <a:p>
            <a:pPr/>
          </a:p>
        </p:txBody>
      </p:sp>
      <p:sp>
        <p:nvSpPr>
          <p:cNvPr id="125" name="Image"/>
          <p:cNvSpPr/>
          <p:nvPr>
            <p:ph type="pic" sz="half" idx="22"/>
          </p:nvPr>
        </p:nvSpPr>
        <p:spPr>
          <a:xfrm>
            <a:off x="13500100" y="3978275"/>
            <a:ext cx="10439400" cy="12150181"/>
          </a:xfrm>
          <a:prstGeom prst="rect">
            <a:avLst/>
          </a:prstGeom>
        </p:spPr>
        <p:txBody>
          <a:bodyPr lIns="91439" tIns="45719" rIns="91439" bIns="45719">
            <a:noAutofit/>
          </a:bodyPr>
          <a:lstStyle/>
          <a:p>
            <a:pPr/>
          </a:p>
        </p:txBody>
      </p:sp>
      <p:sp>
        <p:nvSpPr>
          <p:cNvPr id="126" name="Image"/>
          <p:cNvSpPr/>
          <p:nvPr>
            <p:ph type="pic" idx="23"/>
          </p:nvPr>
        </p:nvSpPr>
        <p:spPr>
          <a:xfrm>
            <a:off x="-139700" y="495300"/>
            <a:ext cx="16611600" cy="12458700"/>
          </a:xfrm>
          <a:prstGeom prst="rect">
            <a:avLst/>
          </a:prstGeom>
        </p:spPr>
        <p:txBody>
          <a:bodyPr lIns="91439" tIns="45719" rIns="91439" bIns="45719">
            <a:noAutofit/>
          </a:bodyPr>
          <a:lstStyle/>
          <a:p>
            <a:pPr/>
          </a:p>
        </p:txBody>
      </p:sp>
      <p:sp>
        <p:nvSpPr>
          <p:cNvPr id="12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spTree>
      <p:nvGrpSpPr>
        <p:cNvPr id="1" name=""/>
        <p:cNvGrpSpPr/>
        <p:nvPr/>
      </p:nvGrpSpPr>
      <p:grpSpPr>
        <a:xfrm>
          <a:off x="0" y="0"/>
          <a:ext cx="0" cy="0"/>
          <a:chOff x="0" y="0"/>
          <a:chExt cx="0" cy="0"/>
        </a:xfrm>
      </p:grpSpPr>
      <p:sp>
        <p:nvSpPr>
          <p:cNvPr id="134" name="Image"/>
          <p:cNvSpPr/>
          <p:nvPr>
            <p:ph type="pic" idx="21"/>
          </p:nvPr>
        </p:nvSpPr>
        <p:spPr>
          <a:xfrm>
            <a:off x="-1333500" y="-5524500"/>
            <a:ext cx="27051000" cy="21640800"/>
          </a:xfrm>
          <a:prstGeom prst="rect">
            <a:avLst/>
          </a:prstGeom>
        </p:spPr>
        <p:txBody>
          <a:bodyPr lIns="91439" tIns="45719" rIns="91439" bIns="45719">
            <a:noAutofit/>
          </a:bodyPr>
          <a:lstStyle/>
          <a:p>
            <a:pPr/>
          </a:p>
        </p:txBody>
      </p:sp>
      <p:sp>
        <p:nvSpPr>
          <p:cNvPr id="135" name="Slide Number"/>
          <p:cNvSpPr txBox="1"/>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4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Subtitle">
    <p:spTree>
      <p:nvGrpSpPr>
        <p:cNvPr id="1" name=""/>
        <p:cNvGrpSpPr/>
        <p:nvPr/>
      </p:nvGrpSpPr>
      <p:grpSpPr>
        <a:xfrm>
          <a:off x="0" y="0"/>
          <a:ext cx="0" cy="0"/>
          <a:chOff x="0" y="0"/>
          <a:chExt cx="0" cy="0"/>
        </a:xfrm>
      </p:grpSpPr>
      <p:sp>
        <p:nvSpPr>
          <p:cNvPr id="149" name="Title Text"/>
          <p:cNvSpPr txBox="1"/>
          <p:nvPr>
            <p:ph type="title"/>
          </p:nvPr>
        </p:nvSpPr>
        <p:spPr>
          <a:xfrm>
            <a:off x="1899642" y="5167312"/>
            <a:ext cx="20706358" cy="1779588"/>
          </a:xfrm>
          <a:prstGeom prst="rect">
            <a:avLst/>
          </a:prstGeom>
        </p:spPr>
        <p:txBody>
          <a:bodyPr anchor="b"/>
          <a:lstStyle>
            <a:lvl1pPr algn="ctr" defTabSz="825500">
              <a:lnSpc>
                <a:spcPct val="100000"/>
              </a:lnSpc>
              <a:defRPr b="0" spc="0" sz="11200">
                <a:latin typeface="Helvetica Neue Medium"/>
                <a:ea typeface="Helvetica Neue Medium"/>
                <a:cs typeface="Helvetica Neue Medium"/>
                <a:sym typeface="Helvetica Neue Medium"/>
              </a:defRPr>
            </a:lvl1pPr>
          </a:lstStyle>
          <a:p>
            <a:pPr/>
            <a:r>
              <a:t>Title Text</a:t>
            </a:r>
          </a:p>
        </p:txBody>
      </p:sp>
      <p:sp>
        <p:nvSpPr>
          <p:cNvPr id="150" name="Body Level One…"/>
          <p:cNvSpPr txBox="1"/>
          <p:nvPr>
            <p:ph type="body" sz="quarter" idx="1"/>
          </p:nvPr>
        </p:nvSpPr>
        <p:spPr>
          <a:xfrm>
            <a:off x="1778000" y="7073900"/>
            <a:ext cx="20828000" cy="1587500"/>
          </a:xfrm>
          <a:prstGeom prst="rect">
            <a:avLst/>
          </a:prstGeom>
        </p:spPr>
        <p:txBody>
          <a:bodyPr/>
          <a:lstStyle>
            <a:lvl1pPr marL="0" indent="0" defTabSz="825500">
              <a:lnSpc>
                <a:spcPct val="100000"/>
              </a:lnSpc>
              <a:spcBef>
                <a:spcPts val="0"/>
              </a:spcBef>
              <a:buClrTx/>
              <a:buSzTx/>
              <a:buFontTx/>
              <a:buNone/>
              <a:defRPr sz="7200">
                <a:latin typeface="DIN Condensed Bold"/>
                <a:ea typeface="DIN Condensed Bold"/>
                <a:cs typeface="DIN Condensed Bold"/>
                <a:sym typeface="DIN Condensed Bold"/>
              </a:defRPr>
            </a:lvl1pPr>
            <a:lvl2pPr marL="0" indent="0" defTabSz="825500">
              <a:lnSpc>
                <a:spcPct val="100000"/>
              </a:lnSpc>
              <a:spcBef>
                <a:spcPts val="0"/>
              </a:spcBef>
              <a:buClrTx/>
              <a:buSzTx/>
              <a:buFontTx/>
              <a:buNone/>
              <a:defRPr sz="7200">
                <a:latin typeface="DIN Condensed Bold"/>
                <a:ea typeface="DIN Condensed Bold"/>
                <a:cs typeface="DIN Condensed Bold"/>
                <a:sym typeface="DIN Condensed Bold"/>
              </a:defRPr>
            </a:lvl2pPr>
            <a:lvl3pPr marL="0" indent="0" defTabSz="825500">
              <a:lnSpc>
                <a:spcPct val="100000"/>
              </a:lnSpc>
              <a:spcBef>
                <a:spcPts val="0"/>
              </a:spcBef>
              <a:buClrTx/>
              <a:buSzTx/>
              <a:buFontTx/>
              <a:buNone/>
              <a:defRPr sz="7200">
                <a:latin typeface="DIN Condensed Bold"/>
                <a:ea typeface="DIN Condensed Bold"/>
                <a:cs typeface="DIN Condensed Bold"/>
                <a:sym typeface="DIN Condensed Bold"/>
              </a:defRPr>
            </a:lvl3pPr>
            <a:lvl4pPr marL="0" indent="0" defTabSz="825500">
              <a:lnSpc>
                <a:spcPct val="100000"/>
              </a:lnSpc>
              <a:spcBef>
                <a:spcPts val="0"/>
              </a:spcBef>
              <a:buClrTx/>
              <a:buSzTx/>
              <a:buFontTx/>
              <a:buNone/>
              <a:defRPr sz="7200">
                <a:latin typeface="DIN Condensed Bold"/>
                <a:ea typeface="DIN Condensed Bold"/>
                <a:cs typeface="DIN Condensed Bold"/>
                <a:sym typeface="DIN Condensed Bold"/>
              </a:defRPr>
            </a:lvl4pPr>
            <a:lvl5pPr marL="0" indent="0" defTabSz="825500">
              <a:lnSpc>
                <a:spcPct val="100000"/>
              </a:lnSpc>
              <a:spcBef>
                <a:spcPts val="0"/>
              </a:spcBef>
              <a:buClrTx/>
              <a:buSzTx/>
              <a:buFontTx/>
              <a:buNone/>
              <a:defRPr sz="7200">
                <a:latin typeface="DIN Condensed Bold"/>
                <a:ea typeface="DIN Condensed Bold"/>
                <a:cs typeface="DIN Condensed Bold"/>
                <a:sym typeface="DIN Condensed Bold"/>
              </a:defRPr>
            </a:lvl5pPr>
          </a:lstStyle>
          <a:p>
            <a:pPr/>
            <a:r>
              <a:t>Body Level One</a:t>
            </a:r>
          </a:p>
          <a:p>
            <a:pPr lvl="1"/>
            <a:r>
              <a:t>Body Level Two</a:t>
            </a:r>
          </a:p>
          <a:p>
            <a:pPr lvl="2"/>
            <a:r>
              <a:t>Body Level Three</a:t>
            </a:r>
          </a:p>
          <a:p>
            <a:pPr lvl="3"/>
            <a:r>
              <a:t>Body Level Four</a:t>
            </a:r>
          </a:p>
          <a:p>
            <a:pPr lvl="4"/>
            <a:r>
              <a:t>Body Level Five</a:t>
            </a:r>
          </a:p>
        </p:txBody>
      </p:sp>
      <p:pic>
        <p:nvPicPr>
          <p:cNvPr id="151" name="Image" descr="Image"/>
          <p:cNvPicPr>
            <a:picLocks noChangeAspect="1"/>
          </p:cNvPicPr>
          <p:nvPr/>
        </p:nvPicPr>
        <p:blipFill>
          <a:blip r:embed="rId2">
            <a:extLst/>
          </a:blip>
          <a:stretch>
            <a:fillRect/>
          </a:stretch>
        </p:blipFill>
        <p:spPr>
          <a:xfrm>
            <a:off x="15037716" y="75704"/>
            <a:ext cx="1898204" cy="1898205"/>
          </a:xfrm>
          <a:prstGeom prst="rect">
            <a:avLst/>
          </a:prstGeom>
          <a:ln w="12700">
            <a:miter lim="400000"/>
          </a:ln>
        </p:spPr>
      </p:pic>
      <p:sp>
        <p:nvSpPr>
          <p:cNvPr id="152" name="Rectangle"/>
          <p:cNvSpPr/>
          <p:nvPr/>
        </p:nvSpPr>
        <p:spPr>
          <a:xfrm>
            <a:off x="1930400" y="1942107"/>
            <a:ext cx="9933385" cy="209452"/>
          </a:xfrm>
          <a:prstGeom prst="rect">
            <a:avLst/>
          </a:prstGeom>
          <a:solidFill>
            <a:schemeClr val="accent4">
              <a:hueOff val="-476017"/>
              <a:lumOff val="-10042"/>
            </a:schemeClr>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pic>
        <p:nvPicPr>
          <p:cNvPr id="153" name="Image" descr="Image"/>
          <p:cNvPicPr>
            <a:picLocks noChangeAspect="1"/>
          </p:cNvPicPr>
          <p:nvPr/>
        </p:nvPicPr>
        <p:blipFill>
          <a:blip r:embed="rId3">
            <a:extLst/>
          </a:blip>
          <a:stretch>
            <a:fillRect/>
          </a:stretch>
        </p:blipFill>
        <p:spPr>
          <a:xfrm>
            <a:off x="17268155" y="135012"/>
            <a:ext cx="4588545" cy="1779589"/>
          </a:xfrm>
          <a:prstGeom prst="rect">
            <a:avLst/>
          </a:prstGeom>
          <a:ln w="12700">
            <a:miter lim="400000"/>
          </a:ln>
        </p:spPr>
      </p:pic>
      <p:pic>
        <p:nvPicPr>
          <p:cNvPr id="154" name="Image" descr="Image"/>
          <p:cNvPicPr>
            <a:picLocks noChangeAspect="1"/>
          </p:cNvPicPr>
          <p:nvPr/>
        </p:nvPicPr>
        <p:blipFill>
          <a:blip r:embed="rId4">
            <a:extLst/>
          </a:blip>
          <a:stretch>
            <a:fillRect/>
          </a:stretch>
        </p:blipFill>
        <p:spPr>
          <a:xfrm>
            <a:off x="21840911" y="129456"/>
            <a:ext cx="1984290" cy="1790701"/>
          </a:xfrm>
          <a:prstGeom prst="rect">
            <a:avLst/>
          </a:prstGeom>
          <a:ln w="12700">
            <a:miter lim="400000"/>
          </a:ln>
        </p:spPr>
      </p:pic>
      <p:sp>
        <p:nvSpPr>
          <p:cNvPr id="155" name="Rectangle"/>
          <p:cNvSpPr/>
          <p:nvPr/>
        </p:nvSpPr>
        <p:spPr>
          <a:xfrm>
            <a:off x="1930400" y="12610107"/>
            <a:ext cx="9933385" cy="209452"/>
          </a:xfrm>
          <a:prstGeom prst="rect">
            <a:avLst/>
          </a:prstGeom>
          <a:solidFill>
            <a:schemeClr val="accent4">
              <a:hueOff val="-476017"/>
              <a:lumOff val="-10042"/>
            </a:schemeClr>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156" name="Review meeting -  February  06 2021"/>
          <p:cNvSpPr txBox="1"/>
          <p:nvPr/>
        </p:nvSpPr>
        <p:spPr>
          <a:xfrm>
            <a:off x="-9262" y="13223819"/>
            <a:ext cx="24402524" cy="527437"/>
          </a:xfrm>
          <a:prstGeom prst="rect">
            <a:avLst/>
          </a:prstGeom>
          <a:solidFill>
            <a:schemeClr val="accent4">
              <a:hueOff val="-476017"/>
              <a:lumOff val="-10042"/>
            </a:schemeClr>
          </a:solidFill>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lgn="ctr" defTabSz="726440">
              <a:lnSpc>
                <a:spcPct val="100000"/>
              </a:lnSpc>
              <a:spcBef>
                <a:spcPts val="0"/>
              </a:spcBef>
              <a:defRPr sz="2816">
                <a:latin typeface="Helvetica Neue Medium"/>
                <a:ea typeface="Helvetica Neue Medium"/>
                <a:cs typeface="Helvetica Neue Medium"/>
                <a:sym typeface="Helvetica Neue Medium"/>
              </a:defRPr>
            </a:lvl1pPr>
          </a:lstStyle>
          <a:p>
            <a:pPr/>
            <a:r>
              <a:t>Review meeting -  February  06 2021</a:t>
            </a:r>
          </a:p>
        </p:txBody>
      </p:sp>
      <p:sp>
        <p:nvSpPr>
          <p:cNvPr id="157" name="Slide Number"/>
          <p:cNvSpPr txBox="1"/>
          <p:nvPr>
            <p:ph type="sldNum" sz="quarter" idx="2"/>
          </p:nvPr>
        </p:nvSpPr>
        <p:spPr>
          <a:xfrm>
            <a:off x="136652" y="13132954"/>
            <a:ext cx="679197" cy="709166"/>
          </a:xfrm>
          <a:prstGeom prst="rect">
            <a:avLst/>
          </a:prstGeom>
        </p:spPr>
        <p:txBody>
          <a:bodyPr anchor="t"/>
          <a:lstStyle>
            <a:lvl1pPr defTabSz="825500">
              <a:defRPr sz="4000">
                <a:latin typeface="Helvetica Neue Light"/>
                <a:ea typeface="Helvetica Neue Light"/>
                <a:cs typeface="Helvetica Neue Light"/>
                <a:sym typeface="Helvetica Neue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Subtitle">
    <p:spTree>
      <p:nvGrpSpPr>
        <p:cNvPr id="1" name=""/>
        <p:cNvGrpSpPr/>
        <p:nvPr/>
      </p:nvGrpSpPr>
      <p:grpSpPr>
        <a:xfrm>
          <a:off x="0" y="0"/>
          <a:ext cx="0" cy="0"/>
          <a:chOff x="0" y="0"/>
          <a:chExt cx="0" cy="0"/>
        </a:xfrm>
      </p:grpSpPr>
      <p:sp>
        <p:nvSpPr>
          <p:cNvPr id="164" name="Title Text"/>
          <p:cNvSpPr txBox="1"/>
          <p:nvPr>
            <p:ph type="title"/>
          </p:nvPr>
        </p:nvSpPr>
        <p:spPr>
          <a:xfrm>
            <a:off x="1899642" y="5167312"/>
            <a:ext cx="20706358" cy="1779588"/>
          </a:xfrm>
          <a:prstGeom prst="rect">
            <a:avLst/>
          </a:prstGeom>
        </p:spPr>
        <p:txBody>
          <a:bodyPr anchor="b"/>
          <a:lstStyle>
            <a:lvl1pPr algn="ctr" defTabSz="825500">
              <a:lnSpc>
                <a:spcPct val="100000"/>
              </a:lnSpc>
              <a:defRPr b="0" spc="0" sz="11200">
                <a:latin typeface="Helvetica Neue Medium"/>
                <a:ea typeface="Helvetica Neue Medium"/>
                <a:cs typeface="Helvetica Neue Medium"/>
                <a:sym typeface="Helvetica Neue Medium"/>
              </a:defRPr>
            </a:lvl1pPr>
          </a:lstStyle>
          <a:p>
            <a:pPr/>
            <a:r>
              <a:t>Title Text</a:t>
            </a:r>
          </a:p>
        </p:txBody>
      </p:sp>
      <p:sp>
        <p:nvSpPr>
          <p:cNvPr id="165" name="Body Level One…"/>
          <p:cNvSpPr txBox="1"/>
          <p:nvPr>
            <p:ph type="body" sz="quarter" idx="1"/>
          </p:nvPr>
        </p:nvSpPr>
        <p:spPr>
          <a:xfrm>
            <a:off x="1778000" y="7073900"/>
            <a:ext cx="20828000" cy="1587500"/>
          </a:xfrm>
          <a:prstGeom prst="rect">
            <a:avLst/>
          </a:prstGeom>
        </p:spPr>
        <p:txBody>
          <a:bodyPr/>
          <a:lstStyle>
            <a:lvl1pPr marL="0" indent="0" defTabSz="825500">
              <a:lnSpc>
                <a:spcPct val="100000"/>
              </a:lnSpc>
              <a:spcBef>
                <a:spcPts val="0"/>
              </a:spcBef>
              <a:buClrTx/>
              <a:buSzTx/>
              <a:buFontTx/>
              <a:buNone/>
              <a:defRPr sz="7200">
                <a:latin typeface="DIN Condensed Bold"/>
                <a:ea typeface="DIN Condensed Bold"/>
                <a:cs typeface="DIN Condensed Bold"/>
                <a:sym typeface="DIN Condensed Bold"/>
              </a:defRPr>
            </a:lvl1pPr>
            <a:lvl2pPr marL="0" indent="0" defTabSz="825500">
              <a:lnSpc>
                <a:spcPct val="100000"/>
              </a:lnSpc>
              <a:spcBef>
                <a:spcPts val="0"/>
              </a:spcBef>
              <a:buClrTx/>
              <a:buSzTx/>
              <a:buFontTx/>
              <a:buNone/>
              <a:defRPr sz="7200">
                <a:latin typeface="DIN Condensed Bold"/>
                <a:ea typeface="DIN Condensed Bold"/>
                <a:cs typeface="DIN Condensed Bold"/>
                <a:sym typeface="DIN Condensed Bold"/>
              </a:defRPr>
            </a:lvl2pPr>
            <a:lvl3pPr marL="0" indent="0" defTabSz="825500">
              <a:lnSpc>
                <a:spcPct val="100000"/>
              </a:lnSpc>
              <a:spcBef>
                <a:spcPts val="0"/>
              </a:spcBef>
              <a:buClrTx/>
              <a:buSzTx/>
              <a:buFontTx/>
              <a:buNone/>
              <a:defRPr sz="7200">
                <a:latin typeface="DIN Condensed Bold"/>
                <a:ea typeface="DIN Condensed Bold"/>
                <a:cs typeface="DIN Condensed Bold"/>
                <a:sym typeface="DIN Condensed Bold"/>
              </a:defRPr>
            </a:lvl3pPr>
            <a:lvl4pPr marL="0" indent="0" defTabSz="825500">
              <a:lnSpc>
                <a:spcPct val="100000"/>
              </a:lnSpc>
              <a:spcBef>
                <a:spcPts val="0"/>
              </a:spcBef>
              <a:buClrTx/>
              <a:buSzTx/>
              <a:buFontTx/>
              <a:buNone/>
              <a:defRPr sz="7200">
                <a:latin typeface="DIN Condensed Bold"/>
                <a:ea typeface="DIN Condensed Bold"/>
                <a:cs typeface="DIN Condensed Bold"/>
                <a:sym typeface="DIN Condensed Bold"/>
              </a:defRPr>
            </a:lvl4pPr>
            <a:lvl5pPr marL="0" indent="0" defTabSz="825500">
              <a:lnSpc>
                <a:spcPct val="100000"/>
              </a:lnSpc>
              <a:spcBef>
                <a:spcPts val="0"/>
              </a:spcBef>
              <a:buClrTx/>
              <a:buSzTx/>
              <a:buFontTx/>
              <a:buNone/>
              <a:defRPr sz="7200">
                <a:latin typeface="DIN Condensed Bold"/>
                <a:ea typeface="DIN Condensed Bold"/>
                <a:cs typeface="DIN Condensed Bold"/>
                <a:sym typeface="DIN Condensed Bold"/>
              </a:defRPr>
            </a:lvl5pPr>
          </a:lstStyle>
          <a:p>
            <a:pPr/>
            <a:r>
              <a:t>Body Level One</a:t>
            </a:r>
          </a:p>
          <a:p>
            <a:pPr lvl="1"/>
            <a:r>
              <a:t>Body Level Two</a:t>
            </a:r>
          </a:p>
          <a:p>
            <a:pPr lvl="2"/>
            <a:r>
              <a:t>Body Level Three</a:t>
            </a:r>
          </a:p>
          <a:p>
            <a:pPr lvl="3"/>
            <a:r>
              <a:t>Body Level Four</a:t>
            </a:r>
          </a:p>
          <a:p>
            <a:pPr lvl="4"/>
            <a:r>
              <a:t>Body Level Five</a:t>
            </a:r>
          </a:p>
        </p:txBody>
      </p:sp>
      <p:sp>
        <p:nvSpPr>
          <p:cNvPr id="166" name="SITHIK ALIYAR - PhD Progress meeting May 2020"/>
          <p:cNvSpPr txBox="1"/>
          <p:nvPr/>
        </p:nvSpPr>
        <p:spPr>
          <a:xfrm>
            <a:off x="205559" y="12176999"/>
            <a:ext cx="11154326" cy="159329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defTabSz="825500">
              <a:lnSpc>
                <a:spcPct val="100000"/>
              </a:lnSpc>
              <a:spcBef>
                <a:spcPts val="0"/>
              </a:spcBef>
              <a:defRPr spc="-2" sz="4100">
                <a:latin typeface="Chalkboard SE Bold"/>
                <a:ea typeface="Chalkboard SE Bold"/>
                <a:cs typeface="Chalkboard SE Bold"/>
                <a:sym typeface="Chalkboard SE Bold"/>
              </a:defRPr>
            </a:lvl1pPr>
          </a:lstStyle>
          <a:p>
            <a:pPr/>
            <a:r>
              <a:t>SITHIK ALIYAR - PhD Progress meeting May 2020</a:t>
            </a:r>
          </a:p>
        </p:txBody>
      </p:sp>
      <p:pic>
        <p:nvPicPr>
          <p:cNvPr id="167" name="Image" descr="Image"/>
          <p:cNvPicPr>
            <a:picLocks noChangeAspect="1"/>
          </p:cNvPicPr>
          <p:nvPr/>
        </p:nvPicPr>
        <p:blipFill>
          <a:blip r:embed="rId2">
            <a:extLst/>
          </a:blip>
          <a:stretch>
            <a:fillRect/>
          </a:stretch>
        </p:blipFill>
        <p:spPr>
          <a:xfrm>
            <a:off x="17904286" y="75704"/>
            <a:ext cx="6680201" cy="2590801"/>
          </a:xfrm>
          <a:prstGeom prst="rect">
            <a:avLst/>
          </a:prstGeom>
          <a:ln w="12700">
            <a:miter lim="400000"/>
          </a:ln>
        </p:spPr>
      </p:pic>
      <p:pic>
        <p:nvPicPr>
          <p:cNvPr id="168" name="Image" descr="Image"/>
          <p:cNvPicPr>
            <a:picLocks noChangeAspect="1"/>
          </p:cNvPicPr>
          <p:nvPr/>
        </p:nvPicPr>
        <p:blipFill>
          <a:blip r:embed="rId3">
            <a:extLst/>
          </a:blip>
          <a:stretch>
            <a:fillRect/>
          </a:stretch>
        </p:blipFill>
        <p:spPr>
          <a:xfrm>
            <a:off x="15310319" y="75704"/>
            <a:ext cx="2590801" cy="2590801"/>
          </a:xfrm>
          <a:prstGeom prst="rect">
            <a:avLst/>
          </a:prstGeom>
          <a:ln w="12700">
            <a:miter lim="400000"/>
          </a:ln>
        </p:spPr>
      </p:pic>
      <p:pic>
        <p:nvPicPr>
          <p:cNvPr id="169" name="Image" descr="Image"/>
          <p:cNvPicPr>
            <a:picLocks noChangeAspect="1"/>
          </p:cNvPicPr>
          <p:nvPr/>
        </p:nvPicPr>
        <p:blipFill>
          <a:blip r:embed="rId4">
            <a:extLst/>
          </a:blip>
          <a:stretch>
            <a:fillRect/>
          </a:stretch>
        </p:blipFill>
        <p:spPr>
          <a:xfrm>
            <a:off x="19135528" y="11423650"/>
            <a:ext cx="4217717" cy="2380821"/>
          </a:xfrm>
          <a:prstGeom prst="rect">
            <a:avLst/>
          </a:prstGeom>
          <a:ln w="12700">
            <a:miter lim="400000"/>
          </a:ln>
        </p:spPr>
      </p:pic>
      <p:sp>
        <p:nvSpPr>
          <p:cNvPr id="170" name="Rectangle"/>
          <p:cNvSpPr/>
          <p:nvPr/>
        </p:nvSpPr>
        <p:spPr>
          <a:xfrm>
            <a:off x="1930400" y="1942107"/>
            <a:ext cx="2590800" cy="432793"/>
          </a:xfrm>
          <a:prstGeom prst="rect">
            <a:avLst/>
          </a:prstGeom>
          <a:solidFill>
            <a:schemeClr val="accent4">
              <a:hueOff val="-476017"/>
              <a:lumOff val="-10042"/>
            </a:schemeClr>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171" name="Rectangle"/>
          <p:cNvSpPr/>
          <p:nvPr/>
        </p:nvSpPr>
        <p:spPr>
          <a:xfrm>
            <a:off x="1930400" y="11785600"/>
            <a:ext cx="2590800" cy="432793"/>
          </a:xfrm>
          <a:prstGeom prst="rect">
            <a:avLst/>
          </a:prstGeom>
          <a:solidFill>
            <a:schemeClr val="accent4">
              <a:hueOff val="-476017"/>
              <a:lumOff val="-10042"/>
            </a:schemeClr>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172" name="Rectangle"/>
          <p:cNvSpPr/>
          <p:nvPr/>
        </p:nvSpPr>
        <p:spPr>
          <a:xfrm>
            <a:off x="20828000" y="6400800"/>
            <a:ext cx="2590800" cy="432793"/>
          </a:xfrm>
          <a:prstGeom prst="rect">
            <a:avLst/>
          </a:prstGeom>
          <a:solidFill>
            <a:schemeClr val="accent4">
              <a:hueOff val="-476017"/>
              <a:lumOff val="-10042"/>
            </a:schemeClr>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pic>
        <p:nvPicPr>
          <p:cNvPr id="173" name="Image" descr="Image"/>
          <p:cNvPicPr>
            <a:picLocks noChangeAspect="1"/>
          </p:cNvPicPr>
          <p:nvPr/>
        </p:nvPicPr>
        <p:blipFill>
          <a:blip r:embed="rId5">
            <a:extLst/>
          </a:blip>
          <a:stretch>
            <a:fillRect/>
          </a:stretch>
        </p:blipFill>
        <p:spPr>
          <a:xfrm>
            <a:off x="16797294" y="11064339"/>
            <a:ext cx="2024106" cy="2537361"/>
          </a:xfrm>
          <a:prstGeom prst="rect">
            <a:avLst/>
          </a:prstGeom>
          <a:ln w="12700">
            <a:miter lim="400000"/>
          </a:ln>
        </p:spPr>
      </p:pic>
      <p:sp>
        <p:nvSpPr>
          <p:cNvPr id="174" name="Slide Number"/>
          <p:cNvSpPr txBox="1"/>
          <p:nvPr>
            <p:ph type="sldNum" sz="quarter" idx="2"/>
          </p:nvPr>
        </p:nvSpPr>
        <p:spPr>
          <a:xfrm>
            <a:off x="11959031" y="13081000"/>
            <a:ext cx="453238" cy="461059"/>
          </a:xfrm>
          <a:prstGeom prst="rect">
            <a:avLst/>
          </a:prstGeom>
        </p:spPr>
        <p:txBody>
          <a:bodyPr anchor="t"/>
          <a:lstStyle>
            <a:lvl1pPr defTabSz="825500">
              <a:defRPr sz="2400">
                <a:latin typeface="Helvetica Neue Light"/>
                <a:ea typeface="Helvetica Neue Light"/>
                <a:cs typeface="Helvetica Neue Light"/>
                <a:sym typeface="Helvetica Neue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Subtitle">
    <p:spTree>
      <p:nvGrpSpPr>
        <p:cNvPr id="1" name=""/>
        <p:cNvGrpSpPr/>
        <p:nvPr/>
      </p:nvGrpSpPr>
      <p:grpSpPr>
        <a:xfrm>
          <a:off x="0" y="0"/>
          <a:ext cx="0" cy="0"/>
          <a:chOff x="0" y="0"/>
          <a:chExt cx="0" cy="0"/>
        </a:xfrm>
      </p:grpSpPr>
      <p:sp>
        <p:nvSpPr>
          <p:cNvPr id="181" name="Title Text"/>
          <p:cNvSpPr txBox="1"/>
          <p:nvPr>
            <p:ph type="title"/>
          </p:nvPr>
        </p:nvSpPr>
        <p:spPr>
          <a:xfrm>
            <a:off x="1899642" y="5167312"/>
            <a:ext cx="20706358" cy="1779588"/>
          </a:xfrm>
          <a:prstGeom prst="rect">
            <a:avLst/>
          </a:prstGeom>
        </p:spPr>
        <p:txBody>
          <a:bodyPr anchor="b"/>
          <a:lstStyle>
            <a:lvl1pPr algn="ctr" defTabSz="825500">
              <a:lnSpc>
                <a:spcPct val="100000"/>
              </a:lnSpc>
              <a:defRPr b="0" spc="0" sz="11200">
                <a:latin typeface="Helvetica Neue Medium"/>
                <a:ea typeface="Helvetica Neue Medium"/>
                <a:cs typeface="Helvetica Neue Medium"/>
                <a:sym typeface="Helvetica Neue Medium"/>
              </a:defRPr>
            </a:lvl1pPr>
          </a:lstStyle>
          <a:p>
            <a:pPr/>
            <a:r>
              <a:t>Title Text</a:t>
            </a:r>
          </a:p>
        </p:txBody>
      </p:sp>
      <p:sp>
        <p:nvSpPr>
          <p:cNvPr id="182" name="Body Level One…"/>
          <p:cNvSpPr txBox="1"/>
          <p:nvPr>
            <p:ph type="body" sz="quarter" idx="1"/>
          </p:nvPr>
        </p:nvSpPr>
        <p:spPr>
          <a:xfrm>
            <a:off x="1778000" y="7073900"/>
            <a:ext cx="20828000" cy="1587500"/>
          </a:xfrm>
          <a:prstGeom prst="rect">
            <a:avLst/>
          </a:prstGeom>
        </p:spPr>
        <p:txBody>
          <a:bodyPr/>
          <a:lstStyle>
            <a:lvl1pPr marL="0" indent="0" defTabSz="825500">
              <a:lnSpc>
                <a:spcPct val="100000"/>
              </a:lnSpc>
              <a:spcBef>
                <a:spcPts val="0"/>
              </a:spcBef>
              <a:buClrTx/>
              <a:buSzTx/>
              <a:buFontTx/>
              <a:buNone/>
              <a:defRPr sz="7200">
                <a:latin typeface="DIN Condensed Bold"/>
                <a:ea typeface="DIN Condensed Bold"/>
                <a:cs typeface="DIN Condensed Bold"/>
                <a:sym typeface="DIN Condensed Bold"/>
              </a:defRPr>
            </a:lvl1pPr>
            <a:lvl2pPr marL="0" indent="0" defTabSz="825500">
              <a:lnSpc>
                <a:spcPct val="100000"/>
              </a:lnSpc>
              <a:spcBef>
                <a:spcPts val="0"/>
              </a:spcBef>
              <a:buClrTx/>
              <a:buSzTx/>
              <a:buFontTx/>
              <a:buNone/>
              <a:defRPr sz="7200">
                <a:latin typeface="DIN Condensed Bold"/>
                <a:ea typeface="DIN Condensed Bold"/>
                <a:cs typeface="DIN Condensed Bold"/>
                <a:sym typeface="DIN Condensed Bold"/>
              </a:defRPr>
            </a:lvl2pPr>
            <a:lvl3pPr marL="0" indent="0" defTabSz="825500">
              <a:lnSpc>
                <a:spcPct val="100000"/>
              </a:lnSpc>
              <a:spcBef>
                <a:spcPts val="0"/>
              </a:spcBef>
              <a:buClrTx/>
              <a:buSzTx/>
              <a:buFontTx/>
              <a:buNone/>
              <a:defRPr sz="7200">
                <a:latin typeface="DIN Condensed Bold"/>
                <a:ea typeface="DIN Condensed Bold"/>
                <a:cs typeface="DIN Condensed Bold"/>
                <a:sym typeface="DIN Condensed Bold"/>
              </a:defRPr>
            </a:lvl3pPr>
            <a:lvl4pPr marL="0" indent="0" defTabSz="825500">
              <a:lnSpc>
                <a:spcPct val="100000"/>
              </a:lnSpc>
              <a:spcBef>
                <a:spcPts val="0"/>
              </a:spcBef>
              <a:buClrTx/>
              <a:buSzTx/>
              <a:buFontTx/>
              <a:buNone/>
              <a:defRPr sz="7200">
                <a:latin typeface="DIN Condensed Bold"/>
                <a:ea typeface="DIN Condensed Bold"/>
                <a:cs typeface="DIN Condensed Bold"/>
                <a:sym typeface="DIN Condensed Bold"/>
              </a:defRPr>
            </a:lvl4pPr>
            <a:lvl5pPr marL="0" indent="0" defTabSz="825500">
              <a:lnSpc>
                <a:spcPct val="100000"/>
              </a:lnSpc>
              <a:spcBef>
                <a:spcPts val="0"/>
              </a:spcBef>
              <a:buClrTx/>
              <a:buSzTx/>
              <a:buFontTx/>
              <a:buNone/>
              <a:defRPr sz="7200">
                <a:latin typeface="DIN Condensed Bold"/>
                <a:ea typeface="DIN Condensed Bold"/>
                <a:cs typeface="DIN Condensed Bold"/>
                <a:sym typeface="DIN Condensed Bold"/>
              </a:defRPr>
            </a:lvl5pPr>
          </a:lstStyle>
          <a:p>
            <a:pPr/>
            <a:r>
              <a:t>Body Level One</a:t>
            </a:r>
          </a:p>
          <a:p>
            <a:pPr lvl="1"/>
            <a:r>
              <a:t>Body Level Two</a:t>
            </a:r>
          </a:p>
          <a:p>
            <a:pPr lvl="2"/>
            <a:r>
              <a:t>Body Level Three</a:t>
            </a:r>
          </a:p>
          <a:p>
            <a:pPr lvl="3"/>
            <a:r>
              <a:t>Body Level Four</a:t>
            </a:r>
          </a:p>
          <a:p>
            <a:pPr lvl="4"/>
            <a:r>
              <a:t>Body Level Five</a:t>
            </a:r>
          </a:p>
        </p:txBody>
      </p:sp>
      <p:sp>
        <p:nvSpPr>
          <p:cNvPr id="183" name="SITHIK ALIYAR"/>
          <p:cNvSpPr txBox="1"/>
          <p:nvPr/>
        </p:nvSpPr>
        <p:spPr>
          <a:xfrm>
            <a:off x="205559" y="12551649"/>
            <a:ext cx="11154326" cy="84399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defTabSz="825500">
              <a:lnSpc>
                <a:spcPct val="100000"/>
              </a:lnSpc>
              <a:spcBef>
                <a:spcPts val="0"/>
              </a:spcBef>
              <a:defRPr spc="-2" sz="4100">
                <a:latin typeface="Chalkboard SE Bold"/>
                <a:ea typeface="Chalkboard SE Bold"/>
                <a:cs typeface="Chalkboard SE Bold"/>
                <a:sym typeface="Chalkboard SE Bold"/>
              </a:defRPr>
            </a:lvl1pPr>
          </a:lstStyle>
          <a:p>
            <a:pPr/>
            <a:r>
              <a:t>SITHIK ALIYAR</a:t>
            </a:r>
          </a:p>
        </p:txBody>
      </p:sp>
      <p:pic>
        <p:nvPicPr>
          <p:cNvPr id="184" name="Image" descr="Image"/>
          <p:cNvPicPr>
            <a:picLocks noChangeAspect="1"/>
          </p:cNvPicPr>
          <p:nvPr/>
        </p:nvPicPr>
        <p:blipFill>
          <a:blip r:embed="rId2">
            <a:extLst/>
          </a:blip>
          <a:stretch>
            <a:fillRect/>
          </a:stretch>
        </p:blipFill>
        <p:spPr>
          <a:xfrm>
            <a:off x="17904286" y="75704"/>
            <a:ext cx="6680201" cy="2590801"/>
          </a:xfrm>
          <a:prstGeom prst="rect">
            <a:avLst/>
          </a:prstGeom>
          <a:ln w="12700">
            <a:miter lim="400000"/>
          </a:ln>
        </p:spPr>
      </p:pic>
      <p:pic>
        <p:nvPicPr>
          <p:cNvPr id="185" name="Image" descr="Image"/>
          <p:cNvPicPr>
            <a:picLocks noChangeAspect="1"/>
          </p:cNvPicPr>
          <p:nvPr/>
        </p:nvPicPr>
        <p:blipFill>
          <a:blip r:embed="rId3">
            <a:extLst/>
          </a:blip>
          <a:stretch>
            <a:fillRect/>
          </a:stretch>
        </p:blipFill>
        <p:spPr>
          <a:xfrm>
            <a:off x="15310319" y="75704"/>
            <a:ext cx="2590801" cy="2590801"/>
          </a:xfrm>
          <a:prstGeom prst="rect">
            <a:avLst/>
          </a:prstGeom>
          <a:ln w="12700">
            <a:miter lim="400000"/>
          </a:ln>
        </p:spPr>
      </p:pic>
      <p:pic>
        <p:nvPicPr>
          <p:cNvPr id="186" name="Image" descr="Image"/>
          <p:cNvPicPr>
            <a:picLocks noChangeAspect="1"/>
          </p:cNvPicPr>
          <p:nvPr/>
        </p:nvPicPr>
        <p:blipFill>
          <a:blip r:embed="rId4">
            <a:extLst/>
          </a:blip>
          <a:stretch>
            <a:fillRect/>
          </a:stretch>
        </p:blipFill>
        <p:spPr>
          <a:xfrm>
            <a:off x="19135528" y="11423650"/>
            <a:ext cx="4217717" cy="2380821"/>
          </a:xfrm>
          <a:prstGeom prst="rect">
            <a:avLst/>
          </a:prstGeom>
          <a:ln w="12700">
            <a:miter lim="400000"/>
          </a:ln>
        </p:spPr>
      </p:pic>
      <p:sp>
        <p:nvSpPr>
          <p:cNvPr id="187" name="Rectangle"/>
          <p:cNvSpPr/>
          <p:nvPr/>
        </p:nvSpPr>
        <p:spPr>
          <a:xfrm>
            <a:off x="1930400" y="1942107"/>
            <a:ext cx="2590800" cy="432793"/>
          </a:xfrm>
          <a:prstGeom prst="rect">
            <a:avLst/>
          </a:prstGeom>
          <a:solidFill>
            <a:schemeClr val="accent4">
              <a:hueOff val="-476017"/>
              <a:lumOff val="-10042"/>
            </a:schemeClr>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188" name="Rectangle"/>
          <p:cNvSpPr/>
          <p:nvPr/>
        </p:nvSpPr>
        <p:spPr>
          <a:xfrm>
            <a:off x="1930400" y="11785600"/>
            <a:ext cx="2590800" cy="432793"/>
          </a:xfrm>
          <a:prstGeom prst="rect">
            <a:avLst/>
          </a:prstGeom>
          <a:solidFill>
            <a:schemeClr val="accent4">
              <a:hueOff val="-476017"/>
              <a:lumOff val="-10042"/>
            </a:schemeClr>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189" name="Rectangle"/>
          <p:cNvSpPr/>
          <p:nvPr/>
        </p:nvSpPr>
        <p:spPr>
          <a:xfrm>
            <a:off x="20828000" y="6400800"/>
            <a:ext cx="2590800" cy="432793"/>
          </a:xfrm>
          <a:prstGeom prst="rect">
            <a:avLst/>
          </a:prstGeom>
          <a:solidFill>
            <a:schemeClr val="accent4">
              <a:hueOff val="-476017"/>
              <a:lumOff val="-10042"/>
            </a:schemeClr>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190" name="Slide Number"/>
          <p:cNvSpPr txBox="1"/>
          <p:nvPr>
            <p:ph type="sldNum" sz="quarter" idx="2"/>
          </p:nvPr>
        </p:nvSpPr>
        <p:spPr>
          <a:xfrm>
            <a:off x="11959031" y="13081000"/>
            <a:ext cx="453238" cy="461059"/>
          </a:xfrm>
          <a:prstGeom prst="rect">
            <a:avLst/>
          </a:prstGeom>
        </p:spPr>
        <p:txBody>
          <a:bodyPr anchor="t"/>
          <a:lstStyle>
            <a:lvl1pPr defTabSz="825500">
              <a:defRPr sz="2400">
                <a:latin typeface="Helvetica Neue Light"/>
                <a:ea typeface="Helvetica Neue Light"/>
                <a:cs typeface="Helvetica Neue Light"/>
                <a:sym typeface="Helvetica Neue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Subtitle">
    <p:spTree>
      <p:nvGrpSpPr>
        <p:cNvPr id="1" name=""/>
        <p:cNvGrpSpPr/>
        <p:nvPr/>
      </p:nvGrpSpPr>
      <p:grpSpPr>
        <a:xfrm>
          <a:off x="0" y="0"/>
          <a:ext cx="0" cy="0"/>
          <a:chOff x="0" y="0"/>
          <a:chExt cx="0" cy="0"/>
        </a:xfrm>
      </p:grpSpPr>
      <p:sp>
        <p:nvSpPr>
          <p:cNvPr id="197" name="Title Text"/>
          <p:cNvSpPr txBox="1"/>
          <p:nvPr>
            <p:ph type="title"/>
          </p:nvPr>
        </p:nvSpPr>
        <p:spPr>
          <a:xfrm>
            <a:off x="1899642" y="5167312"/>
            <a:ext cx="20706358" cy="1779588"/>
          </a:xfrm>
          <a:prstGeom prst="rect">
            <a:avLst/>
          </a:prstGeom>
        </p:spPr>
        <p:txBody>
          <a:bodyPr anchor="b"/>
          <a:lstStyle>
            <a:lvl1pPr algn="ctr" defTabSz="825500">
              <a:lnSpc>
                <a:spcPct val="100000"/>
              </a:lnSpc>
              <a:defRPr b="0" spc="0" sz="11200">
                <a:latin typeface="Helvetica Neue Medium"/>
                <a:ea typeface="Helvetica Neue Medium"/>
                <a:cs typeface="Helvetica Neue Medium"/>
                <a:sym typeface="Helvetica Neue Medium"/>
              </a:defRPr>
            </a:lvl1pPr>
          </a:lstStyle>
          <a:p>
            <a:pPr/>
            <a:r>
              <a:t>Title Text</a:t>
            </a:r>
          </a:p>
        </p:txBody>
      </p:sp>
      <p:sp>
        <p:nvSpPr>
          <p:cNvPr id="198" name="Body Level One…"/>
          <p:cNvSpPr txBox="1"/>
          <p:nvPr>
            <p:ph type="body" sz="quarter" idx="1"/>
          </p:nvPr>
        </p:nvSpPr>
        <p:spPr>
          <a:xfrm>
            <a:off x="1778000" y="7073900"/>
            <a:ext cx="20828000" cy="1587500"/>
          </a:xfrm>
          <a:prstGeom prst="rect">
            <a:avLst/>
          </a:prstGeom>
        </p:spPr>
        <p:txBody>
          <a:bodyPr/>
          <a:lstStyle>
            <a:lvl1pPr marL="0" indent="0" defTabSz="825500">
              <a:lnSpc>
                <a:spcPct val="100000"/>
              </a:lnSpc>
              <a:spcBef>
                <a:spcPts val="0"/>
              </a:spcBef>
              <a:buClrTx/>
              <a:buSzTx/>
              <a:buFontTx/>
              <a:buNone/>
              <a:defRPr sz="7200">
                <a:latin typeface="DIN Condensed Bold"/>
                <a:ea typeface="DIN Condensed Bold"/>
                <a:cs typeface="DIN Condensed Bold"/>
                <a:sym typeface="DIN Condensed Bold"/>
              </a:defRPr>
            </a:lvl1pPr>
            <a:lvl2pPr marL="0" indent="0" defTabSz="825500">
              <a:lnSpc>
                <a:spcPct val="100000"/>
              </a:lnSpc>
              <a:spcBef>
                <a:spcPts val="0"/>
              </a:spcBef>
              <a:buClrTx/>
              <a:buSzTx/>
              <a:buFontTx/>
              <a:buNone/>
              <a:defRPr sz="7200">
                <a:latin typeface="DIN Condensed Bold"/>
                <a:ea typeface="DIN Condensed Bold"/>
                <a:cs typeface="DIN Condensed Bold"/>
                <a:sym typeface="DIN Condensed Bold"/>
              </a:defRPr>
            </a:lvl2pPr>
            <a:lvl3pPr marL="0" indent="0" defTabSz="825500">
              <a:lnSpc>
                <a:spcPct val="100000"/>
              </a:lnSpc>
              <a:spcBef>
                <a:spcPts val="0"/>
              </a:spcBef>
              <a:buClrTx/>
              <a:buSzTx/>
              <a:buFontTx/>
              <a:buNone/>
              <a:defRPr sz="7200">
                <a:latin typeface="DIN Condensed Bold"/>
                <a:ea typeface="DIN Condensed Bold"/>
                <a:cs typeface="DIN Condensed Bold"/>
                <a:sym typeface="DIN Condensed Bold"/>
              </a:defRPr>
            </a:lvl3pPr>
            <a:lvl4pPr marL="0" indent="0" defTabSz="825500">
              <a:lnSpc>
                <a:spcPct val="100000"/>
              </a:lnSpc>
              <a:spcBef>
                <a:spcPts val="0"/>
              </a:spcBef>
              <a:buClrTx/>
              <a:buSzTx/>
              <a:buFontTx/>
              <a:buNone/>
              <a:defRPr sz="7200">
                <a:latin typeface="DIN Condensed Bold"/>
                <a:ea typeface="DIN Condensed Bold"/>
                <a:cs typeface="DIN Condensed Bold"/>
                <a:sym typeface="DIN Condensed Bold"/>
              </a:defRPr>
            </a:lvl4pPr>
            <a:lvl5pPr marL="0" indent="0" defTabSz="825500">
              <a:lnSpc>
                <a:spcPct val="100000"/>
              </a:lnSpc>
              <a:spcBef>
                <a:spcPts val="0"/>
              </a:spcBef>
              <a:buClrTx/>
              <a:buSzTx/>
              <a:buFontTx/>
              <a:buNone/>
              <a:defRPr sz="7200">
                <a:latin typeface="DIN Condensed Bold"/>
                <a:ea typeface="DIN Condensed Bold"/>
                <a:cs typeface="DIN Condensed Bold"/>
                <a:sym typeface="DIN Condensed Bold"/>
              </a:defRPr>
            </a:lvl5pPr>
          </a:lstStyle>
          <a:p>
            <a:pPr/>
            <a:r>
              <a:t>Body Level One</a:t>
            </a:r>
          </a:p>
          <a:p>
            <a:pPr lvl="1"/>
            <a:r>
              <a:t>Body Level Two</a:t>
            </a:r>
          </a:p>
          <a:p>
            <a:pPr lvl="2"/>
            <a:r>
              <a:t>Body Level Three</a:t>
            </a:r>
          </a:p>
          <a:p>
            <a:pPr lvl="3"/>
            <a:r>
              <a:t>Body Level Four</a:t>
            </a:r>
          </a:p>
          <a:p>
            <a:pPr lvl="4"/>
            <a:r>
              <a:t>Body Level Five</a:t>
            </a:r>
          </a:p>
        </p:txBody>
      </p:sp>
      <p:sp>
        <p:nvSpPr>
          <p:cNvPr id="199" name="SITHIK ALIYAR"/>
          <p:cNvSpPr txBox="1"/>
          <p:nvPr/>
        </p:nvSpPr>
        <p:spPr>
          <a:xfrm>
            <a:off x="205559" y="12551649"/>
            <a:ext cx="11154326" cy="84399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defTabSz="825500">
              <a:lnSpc>
                <a:spcPct val="100000"/>
              </a:lnSpc>
              <a:spcBef>
                <a:spcPts val="0"/>
              </a:spcBef>
              <a:defRPr spc="-2" sz="4100">
                <a:latin typeface="Chalkboard SE Bold"/>
                <a:ea typeface="Chalkboard SE Bold"/>
                <a:cs typeface="Chalkboard SE Bold"/>
                <a:sym typeface="Chalkboard SE Bold"/>
              </a:defRPr>
            </a:lvl1pPr>
          </a:lstStyle>
          <a:p>
            <a:pPr/>
            <a:r>
              <a:t>SITHIK ALIYAR</a:t>
            </a:r>
          </a:p>
        </p:txBody>
      </p:sp>
      <p:pic>
        <p:nvPicPr>
          <p:cNvPr id="200" name="Image" descr="Image"/>
          <p:cNvPicPr>
            <a:picLocks noChangeAspect="1"/>
          </p:cNvPicPr>
          <p:nvPr/>
        </p:nvPicPr>
        <p:blipFill>
          <a:blip r:embed="rId2">
            <a:extLst/>
          </a:blip>
          <a:stretch>
            <a:fillRect/>
          </a:stretch>
        </p:blipFill>
        <p:spPr>
          <a:xfrm>
            <a:off x="17904286" y="75704"/>
            <a:ext cx="6680201" cy="2590801"/>
          </a:xfrm>
          <a:prstGeom prst="rect">
            <a:avLst/>
          </a:prstGeom>
          <a:ln w="12700">
            <a:miter lim="400000"/>
          </a:ln>
        </p:spPr>
      </p:pic>
      <p:pic>
        <p:nvPicPr>
          <p:cNvPr id="201" name="Image" descr="Image"/>
          <p:cNvPicPr>
            <a:picLocks noChangeAspect="1"/>
          </p:cNvPicPr>
          <p:nvPr/>
        </p:nvPicPr>
        <p:blipFill>
          <a:blip r:embed="rId3">
            <a:extLst/>
          </a:blip>
          <a:stretch>
            <a:fillRect/>
          </a:stretch>
        </p:blipFill>
        <p:spPr>
          <a:xfrm>
            <a:off x="15310319" y="75704"/>
            <a:ext cx="2590801" cy="2590801"/>
          </a:xfrm>
          <a:prstGeom prst="rect">
            <a:avLst/>
          </a:prstGeom>
          <a:ln w="12700">
            <a:miter lim="400000"/>
          </a:ln>
        </p:spPr>
      </p:pic>
      <p:pic>
        <p:nvPicPr>
          <p:cNvPr id="202" name="Image" descr="Image"/>
          <p:cNvPicPr>
            <a:picLocks noChangeAspect="1"/>
          </p:cNvPicPr>
          <p:nvPr/>
        </p:nvPicPr>
        <p:blipFill>
          <a:blip r:embed="rId4">
            <a:extLst/>
          </a:blip>
          <a:stretch>
            <a:fillRect/>
          </a:stretch>
        </p:blipFill>
        <p:spPr>
          <a:xfrm>
            <a:off x="19135528" y="11423650"/>
            <a:ext cx="4217717" cy="2380821"/>
          </a:xfrm>
          <a:prstGeom prst="rect">
            <a:avLst/>
          </a:prstGeom>
          <a:ln w="12700">
            <a:miter lim="400000"/>
          </a:ln>
        </p:spPr>
      </p:pic>
      <p:sp>
        <p:nvSpPr>
          <p:cNvPr id="203" name="Rectangle"/>
          <p:cNvSpPr/>
          <p:nvPr/>
        </p:nvSpPr>
        <p:spPr>
          <a:xfrm>
            <a:off x="1930400" y="1942107"/>
            <a:ext cx="2590800" cy="432793"/>
          </a:xfrm>
          <a:prstGeom prst="rect">
            <a:avLst/>
          </a:prstGeom>
          <a:solidFill>
            <a:schemeClr val="accent4">
              <a:hueOff val="-476017"/>
              <a:lumOff val="-10042"/>
            </a:schemeClr>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204" name="Rectangle"/>
          <p:cNvSpPr/>
          <p:nvPr/>
        </p:nvSpPr>
        <p:spPr>
          <a:xfrm>
            <a:off x="1930400" y="11785600"/>
            <a:ext cx="2590800" cy="432793"/>
          </a:xfrm>
          <a:prstGeom prst="rect">
            <a:avLst/>
          </a:prstGeom>
          <a:solidFill>
            <a:schemeClr val="accent4">
              <a:hueOff val="-476017"/>
              <a:lumOff val="-10042"/>
            </a:schemeClr>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205" name="Rectangle"/>
          <p:cNvSpPr/>
          <p:nvPr/>
        </p:nvSpPr>
        <p:spPr>
          <a:xfrm>
            <a:off x="20828000" y="6400800"/>
            <a:ext cx="2590800" cy="432793"/>
          </a:xfrm>
          <a:prstGeom prst="rect">
            <a:avLst/>
          </a:prstGeom>
          <a:solidFill>
            <a:schemeClr val="accent4">
              <a:hueOff val="-476017"/>
              <a:lumOff val="-10042"/>
            </a:schemeClr>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pic>
        <p:nvPicPr>
          <p:cNvPr id="206" name="Image" descr="Image"/>
          <p:cNvPicPr>
            <a:picLocks noChangeAspect="1"/>
          </p:cNvPicPr>
          <p:nvPr/>
        </p:nvPicPr>
        <p:blipFill>
          <a:blip r:embed="rId5">
            <a:extLst/>
          </a:blip>
          <a:stretch>
            <a:fillRect/>
          </a:stretch>
        </p:blipFill>
        <p:spPr>
          <a:xfrm>
            <a:off x="16797294" y="11064339"/>
            <a:ext cx="2024106" cy="2537361"/>
          </a:xfrm>
          <a:prstGeom prst="rect">
            <a:avLst/>
          </a:prstGeom>
          <a:ln w="12700">
            <a:miter lim="400000"/>
          </a:ln>
        </p:spPr>
      </p:pic>
      <p:sp>
        <p:nvSpPr>
          <p:cNvPr id="207" name="Slide Number"/>
          <p:cNvSpPr txBox="1"/>
          <p:nvPr>
            <p:ph type="sldNum" sz="quarter" idx="2"/>
          </p:nvPr>
        </p:nvSpPr>
        <p:spPr>
          <a:xfrm>
            <a:off x="11959031" y="13081000"/>
            <a:ext cx="453238" cy="461059"/>
          </a:xfrm>
          <a:prstGeom prst="rect">
            <a:avLst/>
          </a:prstGeom>
        </p:spPr>
        <p:txBody>
          <a:bodyPr anchor="t"/>
          <a:lstStyle>
            <a:lvl1pPr defTabSz="825500">
              <a:defRPr sz="2400">
                <a:latin typeface="Helvetica Neue Light"/>
                <a:ea typeface="Helvetica Neue Light"/>
                <a:cs typeface="Helvetica Neue Light"/>
                <a:sym typeface="Helvetica Neue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p:spTree>
      <p:nvGrpSpPr>
        <p:cNvPr id="1" name=""/>
        <p:cNvGrpSpPr/>
        <p:nvPr/>
      </p:nvGrpSpPr>
      <p:grpSpPr>
        <a:xfrm>
          <a:off x="0" y="0"/>
          <a:ext cx="0" cy="0"/>
          <a:chOff x="0" y="0"/>
          <a:chExt cx="0" cy="0"/>
        </a:xfrm>
      </p:grpSpPr>
      <p:sp>
        <p:nvSpPr>
          <p:cNvPr id="21" name="666699290_02_crop_3159x1892.jpg"/>
          <p:cNvSpPr/>
          <p:nvPr>
            <p:ph type="pic" idx="21"/>
          </p:nvPr>
        </p:nvSpPr>
        <p:spPr>
          <a:xfrm>
            <a:off x="-1155700" y="-1295400"/>
            <a:ext cx="26746200" cy="16018933"/>
          </a:xfrm>
          <a:prstGeom prst="rect">
            <a:avLst/>
          </a:prstGeom>
        </p:spPr>
        <p:txBody>
          <a:bodyPr lIns="91439" tIns="45719" rIns="91439" bIns="45719">
            <a:noAutofit/>
          </a:bodyPr>
          <a:lstStyle/>
          <a:p>
            <a:pPr/>
          </a:p>
        </p:txBody>
      </p:sp>
      <p:sp>
        <p:nvSpPr>
          <p:cNvPr id="22" name="Presentation Title"/>
          <p:cNvSpPr txBox="1"/>
          <p:nvPr>
            <p:ph type="title" hasCustomPrompt="1"/>
          </p:nvPr>
        </p:nvSpPr>
        <p:spPr>
          <a:xfrm>
            <a:off x="1206500" y="7124700"/>
            <a:ext cx="21971000" cy="4648200"/>
          </a:xfrm>
          <a:prstGeom prst="rect">
            <a:avLst/>
          </a:prstGeom>
        </p:spPr>
        <p:txBody>
          <a:bodyPr anchor="b"/>
          <a:lstStyle>
            <a:lvl1pPr>
              <a:defRPr spc="-232" sz="11600"/>
            </a:lvl1pPr>
          </a:lstStyle>
          <a:p>
            <a:pPr/>
            <a:r>
              <a:t>Presentation Title</a:t>
            </a:r>
          </a:p>
        </p:txBody>
      </p:sp>
      <p:sp>
        <p:nvSpPr>
          <p:cNvPr id="23" name="Author and Date"/>
          <p:cNvSpPr txBox="1"/>
          <p:nvPr>
            <p:ph type="body" sz="quarter" idx="22" hasCustomPrompt="1"/>
          </p:nvPr>
        </p:nvSpPr>
        <p:spPr>
          <a:xfrm>
            <a:off x="1207690" y="1106137"/>
            <a:ext cx="21968621" cy="636979"/>
          </a:xfrm>
          <a:prstGeom prst="rect">
            <a:avLst/>
          </a:prstGeom>
        </p:spPr>
        <p:txBody>
          <a:bodyPr lIns="45719" tIns="45719" rIns="45719" bIns="45719"/>
          <a:lstStyle>
            <a:lvl1pPr marL="0" indent="0" defTabSz="825500">
              <a:lnSpc>
                <a:spcPct val="100000"/>
              </a:lnSpc>
              <a:spcBef>
                <a:spcPts val="0"/>
              </a:spcBef>
              <a:buClrTx/>
              <a:buSzTx/>
              <a:buFontTx/>
              <a:buNone/>
              <a:defRPr b="1" sz="3600"/>
            </a:lvl1pPr>
          </a:lstStyle>
          <a:p>
            <a:pPr/>
            <a:r>
              <a:t>Author and Date</a:t>
            </a:r>
          </a:p>
        </p:txBody>
      </p:sp>
      <p:sp>
        <p:nvSpPr>
          <p:cNvPr id="24" name="Body Level One…"/>
          <p:cNvSpPr txBox="1"/>
          <p:nvPr>
            <p:ph type="body" sz="quarter" idx="1" hasCustomPrompt="1"/>
          </p:nvPr>
        </p:nvSpPr>
        <p:spPr>
          <a:xfrm>
            <a:off x="1206500" y="11609910"/>
            <a:ext cx="21971000" cy="1116952"/>
          </a:xfrm>
          <a:prstGeom prst="rect">
            <a:avLst/>
          </a:prstGeom>
        </p:spPr>
        <p:txBody>
          <a:bodyPr/>
          <a:lstStyle>
            <a:lvl1pPr marL="0" indent="0" defTabSz="825500">
              <a:lnSpc>
                <a:spcPct val="100000"/>
              </a:lnSpc>
              <a:spcBef>
                <a:spcPts val="0"/>
              </a:spcBef>
              <a:buClrTx/>
              <a:buSzTx/>
              <a:buFontTx/>
              <a:buNone/>
              <a:defRPr b="1" sz="5500"/>
            </a:lvl1pPr>
            <a:lvl2pPr marL="0" indent="0" defTabSz="825500">
              <a:lnSpc>
                <a:spcPct val="100000"/>
              </a:lnSpc>
              <a:spcBef>
                <a:spcPts val="0"/>
              </a:spcBef>
              <a:buClrTx/>
              <a:buSzTx/>
              <a:buFontTx/>
              <a:buNone/>
              <a:defRPr b="1" sz="5500"/>
            </a:lvl2pPr>
            <a:lvl3pPr marL="0" indent="0" defTabSz="825500">
              <a:lnSpc>
                <a:spcPct val="100000"/>
              </a:lnSpc>
              <a:spcBef>
                <a:spcPts val="0"/>
              </a:spcBef>
              <a:buClrTx/>
              <a:buSzTx/>
              <a:buFontTx/>
              <a:buNone/>
              <a:defRPr b="1" sz="5500"/>
            </a:lvl3pPr>
            <a:lvl4pPr marL="0" indent="0" defTabSz="825500">
              <a:lnSpc>
                <a:spcPct val="100000"/>
              </a:lnSpc>
              <a:spcBef>
                <a:spcPts val="0"/>
              </a:spcBef>
              <a:buClrTx/>
              <a:buSzTx/>
              <a:buFontTx/>
              <a:buNone/>
              <a:defRPr b="1" sz="5500"/>
            </a:lvl4pPr>
            <a:lvl5pPr marL="0" indent="0" defTabSz="825500">
              <a:lnSpc>
                <a:spcPct val="100000"/>
              </a:lnSpc>
              <a:spcBef>
                <a:spcPts val="0"/>
              </a:spcBef>
              <a:buClrTx/>
              <a:buSzTx/>
              <a:buFontTx/>
              <a:buNone/>
              <a:defRPr b="1" sz="5500"/>
            </a:lvl5pPr>
          </a:lstStyle>
          <a:p>
            <a:pPr/>
            <a:r>
              <a:t>Presentation Subtitle</a:t>
            </a:r>
          </a:p>
          <a:p>
            <a:pPr lvl="1"/>
            <a:r>
              <a:t/>
            </a:r>
          </a:p>
          <a:p>
            <a:pPr lvl="2"/>
            <a:r>
              <a:t/>
            </a:r>
          </a:p>
          <a:p>
            <a:pPr lvl="3"/>
            <a:r>
              <a:t/>
            </a:r>
          </a:p>
          <a:p>
            <a:pPr lvl="4"/>
            <a:r>
              <a:t/>
            </a:r>
          </a:p>
        </p:txBody>
      </p:sp>
      <p:sp>
        <p:nvSpPr>
          <p:cNvPr id="2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Subtitle">
    <p:spTree>
      <p:nvGrpSpPr>
        <p:cNvPr id="1" name=""/>
        <p:cNvGrpSpPr/>
        <p:nvPr/>
      </p:nvGrpSpPr>
      <p:grpSpPr>
        <a:xfrm>
          <a:off x="0" y="0"/>
          <a:ext cx="0" cy="0"/>
          <a:chOff x="0" y="0"/>
          <a:chExt cx="0" cy="0"/>
        </a:xfrm>
      </p:grpSpPr>
      <p:sp>
        <p:nvSpPr>
          <p:cNvPr id="214" name="Title Text"/>
          <p:cNvSpPr txBox="1"/>
          <p:nvPr>
            <p:ph type="title"/>
          </p:nvPr>
        </p:nvSpPr>
        <p:spPr>
          <a:xfrm>
            <a:off x="1899642" y="5167312"/>
            <a:ext cx="20706358" cy="1779588"/>
          </a:xfrm>
          <a:prstGeom prst="rect">
            <a:avLst/>
          </a:prstGeom>
        </p:spPr>
        <p:txBody>
          <a:bodyPr anchor="b"/>
          <a:lstStyle>
            <a:lvl1pPr algn="ctr" defTabSz="825500">
              <a:lnSpc>
                <a:spcPct val="100000"/>
              </a:lnSpc>
              <a:defRPr b="0" spc="0" sz="11200">
                <a:latin typeface="Helvetica Neue Medium"/>
                <a:ea typeface="Helvetica Neue Medium"/>
                <a:cs typeface="Helvetica Neue Medium"/>
                <a:sym typeface="Helvetica Neue Medium"/>
              </a:defRPr>
            </a:lvl1pPr>
          </a:lstStyle>
          <a:p>
            <a:pPr/>
            <a:r>
              <a:t>Title Text</a:t>
            </a:r>
          </a:p>
        </p:txBody>
      </p:sp>
      <p:sp>
        <p:nvSpPr>
          <p:cNvPr id="215" name="Body Level One…"/>
          <p:cNvSpPr txBox="1"/>
          <p:nvPr>
            <p:ph type="body" sz="quarter" idx="1"/>
          </p:nvPr>
        </p:nvSpPr>
        <p:spPr>
          <a:xfrm>
            <a:off x="1778000" y="7073900"/>
            <a:ext cx="20828000" cy="1587500"/>
          </a:xfrm>
          <a:prstGeom prst="rect">
            <a:avLst/>
          </a:prstGeom>
        </p:spPr>
        <p:txBody>
          <a:bodyPr/>
          <a:lstStyle>
            <a:lvl1pPr marL="0" indent="0" defTabSz="825500">
              <a:lnSpc>
                <a:spcPct val="100000"/>
              </a:lnSpc>
              <a:spcBef>
                <a:spcPts val="0"/>
              </a:spcBef>
              <a:buClrTx/>
              <a:buSzTx/>
              <a:buFontTx/>
              <a:buNone/>
              <a:defRPr sz="7200">
                <a:latin typeface="DIN Condensed Bold"/>
                <a:ea typeface="DIN Condensed Bold"/>
                <a:cs typeface="DIN Condensed Bold"/>
                <a:sym typeface="DIN Condensed Bold"/>
              </a:defRPr>
            </a:lvl1pPr>
            <a:lvl2pPr marL="0" indent="0" defTabSz="825500">
              <a:lnSpc>
                <a:spcPct val="100000"/>
              </a:lnSpc>
              <a:spcBef>
                <a:spcPts val="0"/>
              </a:spcBef>
              <a:buClrTx/>
              <a:buSzTx/>
              <a:buFontTx/>
              <a:buNone/>
              <a:defRPr sz="7200">
                <a:latin typeface="DIN Condensed Bold"/>
                <a:ea typeface="DIN Condensed Bold"/>
                <a:cs typeface="DIN Condensed Bold"/>
                <a:sym typeface="DIN Condensed Bold"/>
              </a:defRPr>
            </a:lvl2pPr>
            <a:lvl3pPr marL="0" indent="0" defTabSz="825500">
              <a:lnSpc>
                <a:spcPct val="100000"/>
              </a:lnSpc>
              <a:spcBef>
                <a:spcPts val="0"/>
              </a:spcBef>
              <a:buClrTx/>
              <a:buSzTx/>
              <a:buFontTx/>
              <a:buNone/>
              <a:defRPr sz="7200">
                <a:latin typeface="DIN Condensed Bold"/>
                <a:ea typeface="DIN Condensed Bold"/>
                <a:cs typeface="DIN Condensed Bold"/>
                <a:sym typeface="DIN Condensed Bold"/>
              </a:defRPr>
            </a:lvl3pPr>
            <a:lvl4pPr marL="0" indent="0" defTabSz="825500">
              <a:lnSpc>
                <a:spcPct val="100000"/>
              </a:lnSpc>
              <a:spcBef>
                <a:spcPts val="0"/>
              </a:spcBef>
              <a:buClrTx/>
              <a:buSzTx/>
              <a:buFontTx/>
              <a:buNone/>
              <a:defRPr sz="7200">
                <a:latin typeface="DIN Condensed Bold"/>
                <a:ea typeface="DIN Condensed Bold"/>
                <a:cs typeface="DIN Condensed Bold"/>
                <a:sym typeface="DIN Condensed Bold"/>
              </a:defRPr>
            </a:lvl4pPr>
            <a:lvl5pPr marL="0" indent="0" defTabSz="825500">
              <a:lnSpc>
                <a:spcPct val="100000"/>
              </a:lnSpc>
              <a:spcBef>
                <a:spcPts val="0"/>
              </a:spcBef>
              <a:buClrTx/>
              <a:buSzTx/>
              <a:buFontTx/>
              <a:buNone/>
              <a:defRPr sz="7200">
                <a:latin typeface="DIN Condensed Bold"/>
                <a:ea typeface="DIN Condensed Bold"/>
                <a:cs typeface="DIN Condensed Bold"/>
                <a:sym typeface="DIN Condensed Bold"/>
              </a:defRPr>
            </a:lvl5pPr>
          </a:lstStyle>
          <a:p>
            <a:pPr/>
            <a:r>
              <a:t>Body Level One</a:t>
            </a:r>
          </a:p>
          <a:p>
            <a:pPr lvl="1"/>
            <a:r>
              <a:t>Body Level Two</a:t>
            </a:r>
          </a:p>
          <a:p>
            <a:pPr lvl="2"/>
            <a:r>
              <a:t>Body Level Three</a:t>
            </a:r>
          </a:p>
          <a:p>
            <a:pPr lvl="3"/>
            <a:r>
              <a:t>Body Level Four</a:t>
            </a:r>
          </a:p>
          <a:p>
            <a:pPr lvl="4"/>
            <a:r>
              <a:t>Body Level Five</a:t>
            </a:r>
          </a:p>
        </p:txBody>
      </p:sp>
      <p:sp>
        <p:nvSpPr>
          <p:cNvPr id="216" name="SPAR work progress Jan - July 2021"/>
          <p:cNvSpPr txBox="1"/>
          <p:nvPr/>
        </p:nvSpPr>
        <p:spPr>
          <a:xfrm>
            <a:off x="-9262" y="13223819"/>
            <a:ext cx="24402524" cy="527437"/>
          </a:xfrm>
          <a:prstGeom prst="rect">
            <a:avLst/>
          </a:prstGeom>
          <a:solidFill>
            <a:schemeClr val="accent4">
              <a:hueOff val="-476017"/>
              <a:lumOff val="-10042"/>
            </a:schemeClr>
          </a:solidFill>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lgn="ctr" defTabSz="726440">
              <a:lnSpc>
                <a:spcPct val="100000"/>
              </a:lnSpc>
              <a:spcBef>
                <a:spcPts val="0"/>
              </a:spcBef>
              <a:defRPr sz="2816">
                <a:latin typeface="Helvetica Neue Medium"/>
                <a:ea typeface="Helvetica Neue Medium"/>
                <a:cs typeface="Helvetica Neue Medium"/>
                <a:sym typeface="Helvetica Neue Medium"/>
              </a:defRPr>
            </a:lvl1pPr>
          </a:lstStyle>
          <a:p>
            <a:pPr/>
            <a:r>
              <a:t>SPAR work progress Jan - July 2021</a:t>
            </a:r>
          </a:p>
        </p:txBody>
      </p:sp>
      <p:sp>
        <p:nvSpPr>
          <p:cNvPr id="217" name="Slide Number"/>
          <p:cNvSpPr txBox="1"/>
          <p:nvPr>
            <p:ph type="sldNum" sz="quarter" idx="2"/>
          </p:nvPr>
        </p:nvSpPr>
        <p:spPr>
          <a:xfrm>
            <a:off x="71154" y="13176484"/>
            <a:ext cx="608585" cy="622107"/>
          </a:xfrm>
          <a:prstGeom prst="rect">
            <a:avLst/>
          </a:prstGeom>
        </p:spPr>
        <p:txBody>
          <a:bodyPr anchor="t"/>
          <a:lstStyle>
            <a:lvl1pPr defTabSz="825500">
              <a:defRPr sz="3500">
                <a:latin typeface="Helvetica Neue Light"/>
                <a:ea typeface="Helvetica Neue Light"/>
                <a:cs typeface="Helvetica Neue Light"/>
                <a:sym typeface="Helvetica Neue Light"/>
              </a:defRPr>
            </a:lvl1pPr>
          </a:lstStyle>
          <a:p>
            <a:pPr/>
            <a:fld id="{86CB4B4D-7CA3-9044-876B-883B54F8677D}" type="slidenum"/>
          </a:p>
        </p:txBody>
      </p:sp>
      <p:pic>
        <p:nvPicPr>
          <p:cNvPr id="218" name="Image" descr="Image"/>
          <p:cNvPicPr>
            <a:picLocks noChangeAspect="1"/>
          </p:cNvPicPr>
          <p:nvPr/>
        </p:nvPicPr>
        <p:blipFill>
          <a:blip r:embed="rId2">
            <a:extLst/>
          </a:blip>
          <a:stretch>
            <a:fillRect/>
          </a:stretch>
        </p:blipFill>
        <p:spPr>
          <a:xfrm>
            <a:off x="15037716" y="75704"/>
            <a:ext cx="1898204" cy="1898205"/>
          </a:xfrm>
          <a:prstGeom prst="rect">
            <a:avLst/>
          </a:prstGeom>
          <a:ln w="12700">
            <a:miter lim="400000"/>
          </a:ln>
        </p:spPr>
      </p:pic>
      <p:pic>
        <p:nvPicPr>
          <p:cNvPr id="219" name="Image" descr="Image"/>
          <p:cNvPicPr>
            <a:picLocks noChangeAspect="1"/>
          </p:cNvPicPr>
          <p:nvPr/>
        </p:nvPicPr>
        <p:blipFill>
          <a:blip r:embed="rId3">
            <a:extLst/>
          </a:blip>
          <a:stretch>
            <a:fillRect/>
          </a:stretch>
        </p:blipFill>
        <p:spPr>
          <a:xfrm>
            <a:off x="17268155" y="135012"/>
            <a:ext cx="4588545" cy="1779589"/>
          </a:xfrm>
          <a:prstGeom prst="rect">
            <a:avLst/>
          </a:prstGeom>
          <a:ln w="12700">
            <a:miter lim="400000"/>
          </a:ln>
        </p:spPr>
      </p:pic>
      <p:pic>
        <p:nvPicPr>
          <p:cNvPr id="220" name="Image" descr="Image"/>
          <p:cNvPicPr>
            <a:picLocks noChangeAspect="1"/>
          </p:cNvPicPr>
          <p:nvPr/>
        </p:nvPicPr>
        <p:blipFill>
          <a:blip r:embed="rId4">
            <a:extLst/>
          </a:blip>
          <a:stretch>
            <a:fillRect/>
          </a:stretch>
        </p:blipFill>
        <p:spPr>
          <a:xfrm>
            <a:off x="21840911" y="129456"/>
            <a:ext cx="1984290" cy="1790701"/>
          </a:xfrm>
          <a:prstGeom prst="rect">
            <a:avLst/>
          </a:prstGeom>
          <a:ln w="12700">
            <a:miter lim="400000"/>
          </a:ln>
        </p:spPr>
      </p:pic>
      <p:sp>
        <p:nvSpPr>
          <p:cNvPr id="221" name="Rectangle"/>
          <p:cNvSpPr/>
          <p:nvPr/>
        </p:nvSpPr>
        <p:spPr>
          <a:xfrm>
            <a:off x="1930400" y="1942107"/>
            <a:ext cx="9933385" cy="209452"/>
          </a:xfrm>
          <a:prstGeom prst="rect">
            <a:avLst/>
          </a:prstGeom>
          <a:solidFill>
            <a:schemeClr val="accent4">
              <a:hueOff val="-476017"/>
              <a:lumOff val="-10042"/>
            </a:schemeClr>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sldLayout>
</file>

<file path=ppt/slideLayouts/slideLayout2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Subtitle">
    <p:spTree>
      <p:nvGrpSpPr>
        <p:cNvPr id="1" name=""/>
        <p:cNvGrpSpPr/>
        <p:nvPr/>
      </p:nvGrpSpPr>
      <p:grpSpPr>
        <a:xfrm>
          <a:off x="0" y="0"/>
          <a:ext cx="0" cy="0"/>
          <a:chOff x="0" y="0"/>
          <a:chExt cx="0" cy="0"/>
        </a:xfrm>
      </p:grpSpPr>
      <p:sp>
        <p:nvSpPr>
          <p:cNvPr id="228" name="Title Text"/>
          <p:cNvSpPr txBox="1"/>
          <p:nvPr>
            <p:ph type="title"/>
          </p:nvPr>
        </p:nvSpPr>
        <p:spPr>
          <a:xfrm>
            <a:off x="1899642" y="5167312"/>
            <a:ext cx="20706358" cy="1779588"/>
          </a:xfrm>
          <a:prstGeom prst="rect">
            <a:avLst/>
          </a:prstGeom>
        </p:spPr>
        <p:txBody>
          <a:bodyPr anchor="b"/>
          <a:lstStyle>
            <a:lvl1pPr algn="ctr" defTabSz="825500">
              <a:lnSpc>
                <a:spcPct val="100000"/>
              </a:lnSpc>
              <a:defRPr b="0" spc="0" sz="11200">
                <a:latin typeface="Helvetica Neue Medium"/>
                <a:ea typeface="Helvetica Neue Medium"/>
                <a:cs typeface="Helvetica Neue Medium"/>
                <a:sym typeface="Helvetica Neue Medium"/>
              </a:defRPr>
            </a:lvl1pPr>
          </a:lstStyle>
          <a:p>
            <a:pPr/>
            <a:r>
              <a:t>Title Text</a:t>
            </a:r>
          </a:p>
        </p:txBody>
      </p:sp>
      <p:sp>
        <p:nvSpPr>
          <p:cNvPr id="229" name="Body Level One…"/>
          <p:cNvSpPr txBox="1"/>
          <p:nvPr>
            <p:ph type="body" sz="quarter" idx="1"/>
          </p:nvPr>
        </p:nvSpPr>
        <p:spPr>
          <a:xfrm>
            <a:off x="1778000" y="7073900"/>
            <a:ext cx="20828000" cy="1587500"/>
          </a:xfrm>
          <a:prstGeom prst="rect">
            <a:avLst/>
          </a:prstGeom>
        </p:spPr>
        <p:txBody>
          <a:bodyPr/>
          <a:lstStyle>
            <a:lvl1pPr marL="0" indent="0" defTabSz="825500">
              <a:lnSpc>
                <a:spcPct val="100000"/>
              </a:lnSpc>
              <a:spcBef>
                <a:spcPts val="0"/>
              </a:spcBef>
              <a:buClrTx/>
              <a:buSzTx/>
              <a:buFontTx/>
              <a:buNone/>
              <a:defRPr sz="7200">
                <a:latin typeface="DIN Condensed Bold"/>
                <a:ea typeface="DIN Condensed Bold"/>
                <a:cs typeface="DIN Condensed Bold"/>
                <a:sym typeface="DIN Condensed Bold"/>
              </a:defRPr>
            </a:lvl1pPr>
            <a:lvl2pPr marL="0" indent="0" defTabSz="825500">
              <a:lnSpc>
                <a:spcPct val="100000"/>
              </a:lnSpc>
              <a:spcBef>
                <a:spcPts val="0"/>
              </a:spcBef>
              <a:buClrTx/>
              <a:buSzTx/>
              <a:buFontTx/>
              <a:buNone/>
              <a:defRPr sz="7200">
                <a:latin typeface="DIN Condensed Bold"/>
                <a:ea typeface="DIN Condensed Bold"/>
                <a:cs typeface="DIN Condensed Bold"/>
                <a:sym typeface="DIN Condensed Bold"/>
              </a:defRPr>
            </a:lvl2pPr>
            <a:lvl3pPr marL="0" indent="0" defTabSz="825500">
              <a:lnSpc>
                <a:spcPct val="100000"/>
              </a:lnSpc>
              <a:spcBef>
                <a:spcPts val="0"/>
              </a:spcBef>
              <a:buClrTx/>
              <a:buSzTx/>
              <a:buFontTx/>
              <a:buNone/>
              <a:defRPr sz="7200">
                <a:latin typeface="DIN Condensed Bold"/>
                <a:ea typeface="DIN Condensed Bold"/>
                <a:cs typeface="DIN Condensed Bold"/>
                <a:sym typeface="DIN Condensed Bold"/>
              </a:defRPr>
            </a:lvl3pPr>
            <a:lvl4pPr marL="0" indent="0" defTabSz="825500">
              <a:lnSpc>
                <a:spcPct val="100000"/>
              </a:lnSpc>
              <a:spcBef>
                <a:spcPts val="0"/>
              </a:spcBef>
              <a:buClrTx/>
              <a:buSzTx/>
              <a:buFontTx/>
              <a:buNone/>
              <a:defRPr sz="7200">
                <a:latin typeface="DIN Condensed Bold"/>
                <a:ea typeface="DIN Condensed Bold"/>
                <a:cs typeface="DIN Condensed Bold"/>
                <a:sym typeface="DIN Condensed Bold"/>
              </a:defRPr>
            </a:lvl4pPr>
            <a:lvl5pPr marL="0" indent="0" defTabSz="825500">
              <a:lnSpc>
                <a:spcPct val="100000"/>
              </a:lnSpc>
              <a:spcBef>
                <a:spcPts val="0"/>
              </a:spcBef>
              <a:buClrTx/>
              <a:buSzTx/>
              <a:buFontTx/>
              <a:buNone/>
              <a:defRPr sz="7200">
                <a:latin typeface="DIN Condensed Bold"/>
                <a:ea typeface="DIN Condensed Bold"/>
                <a:cs typeface="DIN Condensed Bold"/>
                <a:sym typeface="DIN Condensed Bold"/>
              </a:defRPr>
            </a:lvl5pPr>
          </a:lstStyle>
          <a:p>
            <a:pPr/>
            <a:r>
              <a:t>Body Level One</a:t>
            </a:r>
          </a:p>
          <a:p>
            <a:pPr lvl="1"/>
            <a:r>
              <a:t>Body Level Two</a:t>
            </a:r>
          </a:p>
          <a:p>
            <a:pPr lvl="2"/>
            <a:r>
              <a:t>Body Level Three</a:t>
            </a:r>
          </a:p>
          <a:p>
            <a:pPr lvl="3"/>
            <a:r>
              <a:t>Body Level Four</a:t>
            </a:r>
          </a:p>
          <a:p>
            <a:pPr lvl="4"/>
            <a:r>
              <a:t>Body Level Five</a:t>
            </a:r>
          </a:p>
        </p:txBody>
      </p:sp>
      <p:sp>
        <p:nvSpPr>
          <p:cNvPr id="230" name="Review meeting -  February  06 2021"/>
          <p:cNvSpPr txBox="1"/>
          <p:nvPr/>
        </p:nvSpPr>
        <p:spPr>
          <a:xfrm>
            <a:off x="-9262" y="13223819"/>
            <a:ext cx="24402524" cy="527437"/>
          </a:xfrm>
          <a:prstGeom prst="rect">
            <a:avLst/>
          </a:prstGeom>
          <a:solidFill>
            <a:schemeClr val="accent4">
              <a:hueOff val="-476017"/>
              <a:lumOff val="-10042"/>
            </a:schemeClr>
          </a:solidFill>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lgn="ctr" defTabSz="726440">
              <a:lnSpc>
                <a:spcPct val="100000"/>
              </a:lnSpc>
              <a:spcBef>
                <a:spcPts val="0"/>
              </a:spcBef>
              <a:defRPr sz="2816">
                <a:latin typeface="Helvetica Neue Medium"/>
                <a:ea typeface="Helvetica Neue Medium"/>
                <a:cs typeface="Helvetica Neue Medium"/>
                <a:sym typeface="Helvetica Neue Medium"/>
              </a:defRPr>
            </a:lvl1pPr>
          </a:lstStyle>
          <a:p>
            <a:pPr/>
            <a:r>
              <a:t>Review meeting -  February  06 2021</a:t>
            </a:r>
          </a:p>
        </p:txBody>
      </p:sp>
      <p:sp>
        <p:nvSpPr>
          <p:cNvPr id="231" name="Slide Number"/>
          <p:cNvSpPr txBox="1"/>
          <p:nvPr>
            <p:ph type="sldNum" sz="quarter" idx="2"/>
          </p:nvPr>
        </p:nvSpPr>
        <p:spPr>
          <a:xfrm>
            <a:off x="198154" y="13176484"/>
            <a:ext cx="608585" cy="622107"/>
          </a:xfrm>
          <a:prstGeom prst="rect">
            <a:avLst/>
          </a:prstGeom>
        </p:spPr>
        <p:txBody>
          <a:bodyPr anchor="t"/>
          <a:lstStyle>
            <a:lvl1pPr defTabSz="825500">
              <a:defRPr sz="3500">
                <a:latin typeface="Helvetica Neue Light"/>
                <a:ea typeface="Helvetica Neue Light"/>
                <a:cs typeface="Helvetica Neue Light"/>
                <a:sym typeface="Helvetica Neue Light"/>
              </a:defRPr>
            </a:lvl1pPr>
          </a:lstStyle>
          <a:p>
            <a:pPr/>
            <a:fld id="{86CB4B4D-7CA3-9044-876B-883B54F8677D}" type="slidenum"/>
          </a:p>
        </p:txBody>
      </p:sp>
      <p:pic>
        <p:nvPicPr>
          <p:cNvPr id="232" name="Image" descr="Image"/>
          <p:cNvPicPr>
            <a:picLocks noChangeAspect="1"/>
          </p:cNvPicPr>
          <p:nvPr/>
        </p:nvPicPr>
        <p:blipFill>
          <a:blip r:embed="rId2">
            <a:extLst/>
          </a:blip>
          <a:stretch>
            <a:fillRect/>
          </a:stretch>
        </p:blipFill>
        <p:spPr>
          <a:xfrm>
            <a:off x="15037716" y="75704"/>
            <a:ext cx="1898204" cy="1898205"/>
          </a:xfrm>
          <a:prstGeom prst="rect">
            <a:avLst/>
          </a:prstGeom>
          <a:ln w="12700">
            <a:miter lim="400000"/>
          </a:ln>
        </p:spPr>
      </p:pic>
      <p:pic>
        <p:nvPicPr>
          <p:cNvPr id="233" name="Image" descr="Image"/>
          <p:cNvPicPr>
            <a:picLocks noChangeAspect="1"/>
          </p:cNvPicPr>
          <p:nvPr/>
        </p:nvPicPr>
        <p:blipFill>
          <a:blip r:embed="rId3">
            <a:extLst/>
          </a:blip>
          <a:stretch>
            <a:fillRect/>
          </a:stretch>
        </p:blipFill>
        <p:spPr>
          <a:xfrm>
            <a:off x="17268155" y="135012"/>
            <a:ext cx="4588545" cy="1779589"/>
          </a:xfrm>
          <a:prstGeom prst="rect">
            <a:avLst/>
          </a:prstGeom>
          <a:ln w="12700">
            <a:miter lim="400000"/>
          </a:ln>
        </p:spPr>
      </p:pic>
      <p:pic>
        <p:nvPicPr>
          <p:cNvPr id="234" name="Image" descr="Image"/>
          <p:cNvPicPr>
            <a:picLocks noChangeAspect="1"/>
          </p:cNvPicPr>
          <p:nvPr/>
        </p:nvPicPr>
        <p:blipFill>
          <a:blip r:embed="rId4">
            <a:extLst/>
          </a:blip>
          <a:stretch>
            <a:fillRect/>
          </a:stretch>
        </p:blipFill>
        <p:spPr>
          <a:xfrm>
            <a:off x="21840911" y="129456"/>
            <a:ext cx="1984290" cy="1790701"/>
          </a:xfrm>
          <a:prstGeom prst="rect">
            <a:avLst/>
          </a:prstGeom>
          <a:ln w="12700">
            <a:miter lim="400000"/>
          </a:ln>
        </p:spPr>
      </p:pic>
      <p:sp>
        <p:nvSpPr>
          <p:cNvPr id="235" name="Rectangle"/>
          <p:cNvSpPr/>
          <p:nvPr/>
        </p:nvSpPr>
        <p:spPr>
          <a:xfrm>
            <a:off x="1930400" y="1942107"/>
            <a:ext cx="9933385" cy="209452"/>
          </a:xfrm>
          <a:prstGeom prst="rect">
            <a:avLst/>
          </a:prstGeom>
          <a:solidFill>
            <a:schemeClr val="accent4">
              <a:hueOff val="-476017"/>
              <a:lumOff val="-10042"/>
            </a:schemeClr>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236" name="Rectangle"/>
          <p:cNvSpPr/>
          <p:nvPr/>
        </p:nvSpPr>
        <p:spPr>
          <a:xfrm>
            <a:off x="1930400" y="12610107"/>
            <a:ext cx="9933385" cy="209452"/>
          </a:xfrm>
          <a:prstGeom prst="rect">
            <a:avLst/>
          </a:prstGeom>
          <a:solidFill>
            <a:schemeClr val="accent4">
              <a:hueOff val="-476017"/>
              <a:lumOff val="-10042"/>
            </a:schemeClr>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sldLayout>
</file>

<file path=ppt/slideLayouts/slideLayout2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Subtitle">
    <p:spTree>
      <p:nvGrpSpPr>
        <p:cNvPr id="1" name=""/>
        <p:cNvGrpSpPr/>
        <p:nvPr/>
      </p:nvGrpSpPr>
      <p:grpSpPr>
        <a:xfrm>
          <a:off x="0" y="0"/>
          <a:ext cx="0" cy="0"/>
          <a:chOff x="0" y="0"/>
          <a:chExt cx="0" cy="0"/>
        </a:xfrm>
      </p:grpSpPr>
      <p:sp>
        <p:nvSpPr>
          <p:cNvPr id="243" name="Title Text"/>
          <p:cNvSpPr txBox="1"/>
          <p:nvPr>
            <p:ph type="title"/>
          </p:nvPr>
        </p:nvSpPr>
        <p:spPr>
          <a:xfrm>
            <a:off x="1899642" y="5167312"/>
            <a:ext cx="20706358" cy="1779588"/>
          </a:xfrm>
          <a:prstGeom prst="rect">
            <a:avLst/>
          </a:prstGeom>
        </p:spPr>
        <p:txBody>
          <a:bodyPr anchor="b"/>
          <a:lstStyle>
            <a:lvl1pPr algn="ctr" defTabSz="825500">
              <a:lnSpc>
                <a:spcPct val="100000"/>
              </a:lnSpc>
              <a:defRPr b="0" spc="0" sz="11200">
                <a:latin typeface="Helvetica Neue Medium"/>
                <a:ea typeface="Helvetica Neue Medium"/>
                <a:cs typeface="Helvetica Neue Medium"/>
                <a:sym typeface="Helvetica Neue Medium"/>
              </a:defRPr>
            </a:lvl1pPr>
          </a:lstStyle>
          <a:p>
            <a:pPr/>
            <a:r>
              <a:t>Title Text</a:t>
            </a:r>
          </a:p>
        </p:txBody>
      </p:sp>
      <p:sp>
        <p:nvSpPr>
          <p:cNvPr id="244" name="Body Level One…"/>
          <p:cNvSpPr txBox="1"/>
          <p:nvPr>
            <p:ph type="body" sz="quarter" idx="1"/>
          </p:nvPr>
        </p:nvSpPr>
        <p:spPr>
          <a:xfrm>
            <a:off x="1778000" y="7073900"/>
            <a:ext cx="20828000" cy="1587500"/>
          </a:xfrm>
          <a:prstGeom prst="rect">
            <a:avLst/>
          </a:prstGeom>
        </p:spPr>
        <p:txBody>
          <a:bodyPr/>
          <a:lstStyle>
            <a:lvl1pPr marL="0" indent="0" defTabSz="825500">
              <a:lnSpc>
                <a:spcPct val="100000"/>
              </a:lnSpc>
              <a:spcBef>
                <a:spcPts val="0"/>
              </a:spcBef>
              <a:buClrTx/>
              <a:buSzTx/>
              <a:buFontTx/>
              <a:buNone/>
              <a:defRPr sz="7200">
                <a:latin typeface="DIN Condensed Bold"/>
                <a:ea typeface="DIN Condensed Bold"/>
                <a:cs typeface="DIN Condensed Bold"/>
                <a:sym typeface="DIN Condensed Bold"/>
              </a:defRPr>
            </a:lvl1pPr>
            <a:lvl2pPr marL="0" indent="0" defTabSz="825500">
              <a:lnSpc>
                <a:spcPct val="100000"/>
              </a:lnSpc>
              <a:spcBef>
                <a:spcPts val="0"/>
              </a:spcBef>
              <a:buClrTx/>
              <a:buSzTx/>
              <a:buFontTx/>
              <a:buNone/>
              <a:defRPr sz="7200">
                <a:latin typeface="DIN Condensed Bold"/>
                <a:ea typeface="DIN Condensed Bold"/>
                <a:cs typeface="DIN Condensed Bold"/>
                <a:sym typeface="DIN Condensed Bold"/>
              </a:defRPr>
            </a:lvl2pPr>
            <a:lvl3pPr marL="0" indent="0" defTabSz="825500">
              <a:lnSpc>
                <a:spcPct val="100000"/>
              </a:lnSpc>
              <a:spcBef>
                <a:spcPts val="0"/>
              </a:spcBef>
              <a:buClrTx/>
              <a:buSzTx/>
              <a:buFontTx/>
              <a:buNone/>
              <a:defRPr sz="7200">
                <a:latin typeface="DIN Condensed Bold"/>
                <a:ea typeface="DIN Condensed Bold"/>
                <a:cs typeface="DIN Condensed Bold"/>
                <a:sym typeface="DIN Condensed Bold"/>
              </a:defRPr>
            </a:lvl3pPr>
            <a:lvl4pPr marL="0" indent="0" defTabSz="825500">
              <a:lnSpc>
                <a:spcPct val="100000"/>
              </a:lnSpc>
              <a:spcBef>
                <a:spcPts val="0"/>
              </a:spcBef>
              <a:buClrTx/>
              <a:buSzTx/>
              <a:buFontTx/>
              <a:buNone/>
              <a:defRPr sz="7200">
                <a:latin typeface="DIN Condensed Bold"/>
                <a:ea typeface="DIN Condensed Bold"/>
                <a:cs typeface="DIN Condensed Bold"/>
                <a:sym typeface="DIN Condensed Bold"/>
              </a:defRPr>
            </a:lvl4pPr>
            <a:lvl5pPr marL="0" indent="0" defTabSz="825500">
              <a:lnSpc>
                <a:spcPct val="100000"/>
              </a:lnSpc>
              <a:spcBef>
                <a:spcPts val="0"/>
              </a:spcBef>
              <a:buClrTx/>
              <a:buSzTx/>
              <a:buFontTx/>
              <a:buNone/>
              <a:defRPr sz="7200">
                <a:latin typeface="DIN Condensed Bold"/>
                <a:ea typeface="DIN Condensed Bold"/>
                <a:cs typeface="DIN Condensed Bold"/>
                <a:sym typeface="DIN Condensed Bold"/>
              </a:defRPr>
            </a:lvl5pPr>
          </a:lstStyle>
          <a:p>
            <a:pPr/>
            <a:r>
              <a:t>Body Level One</a:t>
            </a:r>
          </a:p>
          <a:p>
            <a:pPr lvl="1"/>
            <a:r>
              <a:t>Body Level Two</a:t>
            </a:r>
          </a:p>
          <a:p>
            <a:pPr lvl="2"/>
            <a:r>
              <a:t>Body Level Three</a:t>
            </a:r>
          </a:p>
          <a:p>
            <a:pPr lvl="3"/>
            <a:r>
              <a:t>Body Level Four</a:t>
            </a:r>
          </a:p>
          <a:p>
            <a:pPr lvl="4"/>
            <a:r>
              <a:t>Body Level Five</a:t>
            </a:r>
          </a:p>
        </p:txBody>
      </p:sp>
      <p:sp>
        <p:nvSpPr>
          <p:cNvPr id="245" name="SITHIK ALIYAR - PhD Progress meeting September 2020"/>
          <p:cNvSpPr txBox="1"/>
          <p:nvPr/>
        </p:nvSpPr>
        <p:spPr>
          <a:xfrm>
            <a:off x="205559" y="12176999"/>
            <a:ext cx="11154326" cy="159329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defTabSz="825500">
              <a:lnSpc>
                <a:spcPct val="100000"/>
              </a:lnSpc>
              <a:spcBef>
                <a:spcPts val="0"/>
              </a:spcBef>
              <a:defRPr spc="-2" sz="4100">
                <a:latin typeface="Chalkboard SE Bold"/>
                <a:ea typeface="Chalkboard SE Bold"/>
                <a:cs typeface="Chalkboard SE Bold"/>
                <a:sym typeface="Chalkboard SE Bold"/>
              </a:defRPr>
            </a:lvl1pPr>
          </a:lstStyle>
          <a:p>
            <a:pPr/>
            <a:r>
              <a:t>SITHIK ALIYAR - PhD Progress meeting September 2020</a:t>
            </a:r>
          </a:p>
        </p:txBody>
      </p:sp>
      <p:pic>
        <p:nvPicPr>
          <p:cNvPr id="246" name="Image" descr="Image"/>
          <p:cNvPicPr>
            <a:picLocks noChangeAspect="1"/>
          </p:cNvPicPr>
          <p:nvPr/>
        </p:nvPicPr>
        <p:blipFill>
          <a:blip r:embed="rId2">
            <a:extLst/>
          </a:blip>
          <a:stretch>
            <a:fillRect/>
          </a:stretch>
        </p:blipFill>
        <p:spPr>
          <a:xfrm>
            <a:off x="17904286" y="75704"/>
            <a:ext cx="6680201" cy="2590801"/>
          </a:xfrm>
          <a:prstGeom prst="rect">
            <a:avLst/>
          </a:prstGeom>
          <a:ln w="12700">
            <a:miter lim="400000"/>
          </a:ln>
        </p:spPr>
      </p:pic>
      <p:pic>
        <p:nvPicPr>
          <p:cNvPr id="247" name="Image" descr="Image"/>
          <p:cNvPicPr>
            <a:picLocks noChangeAspect="1"/>
          </p:cNvPicPr>
          <p:nvPr/>
        </p:nvPicPr>
        <p:blipFill>
          <a:blip r:embed="rId3">
            <a:extLst/>
          </a:blip>
          <a:stretch>
            <a:fillRect/>
          </a:stretch>
        </p:blipFill>
        <p:spPr>
          <a:xfrm>
            <a:off x="15310319" y="75704"/>
            <a:ext cx="2590801" cy="2590801"/>
          </a:xfrm>
          <a:prstGeom prst="rect">
            <a:avLst/>
          </a:prstGeom>
          <a:ln w="12700">
            <a:miter lim="400000"/>
          </a:ln>
        </p:spPr>
      </p:pic>
      <p:pic>
        <p:nvPicPr>
          <p:cNvPr id="248" name="Image" descr="Image"/>
          <p:cNvPicPr>
            <a:picLocks noChangeAspect="1"/>
          </p:cNvPicPr>
          <p:nvPr/>
        </p:nvPicPr>
        <p:blipFill>
          <a:blip r:embed="rId4">
            <a:extLst/>
          </a:blip>
          <a:stretch>
            <a:fillRect/>
          </a:stretch>
        </p:blipFill>
        <p:spPr>
          <a:xfrm>
            <a:off x="19135528" y="11423650"/>
            <a:ext cx="4217717" cy="2380821"/>
          </a:xfrm>
          <a:prstGeom prst="rect">
            <a:avLst/>
          </a:prstGeom>
          <a:ln w="12700">
            <a:miter lim="400000"/>
          </a:ln>
        </p:spPr>
      </p:pic>
      <p:sp>
        <p:nvSpPr>
          <p:cNvPr id="249" name="Rectangle"/>
          <p:cNvSpPr/>
          <p:nvPr/>
        </p:nvSpPr>
        <p:spPr>
          <a:xfrm>
            <a:off x="1930400" y="1942107"/>
            <a:ext cx="2590800" cy="432793"/>
          </a:xfrm>
          <a:prstGeom prst="rect">
            <a:avLst/>
          </a:prstGeom>
          <a:solidFill>
            <a:schemeClr val="accent4">
              <a:hueOff val="-476017"/>
              <a:lumOff val="-10042"/>
            </a:schemeClr>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250" name="Rectangle"/>
          <p:cNvSpPr/>
          <p:nvPr/>
        </p:nvSpPr>
        <p:spPr>
          <a:xfrm>
            <a:off x="1930400" y="11785600"/>
            <a:ext cx="2590800" cy="432793"/>
          </a:xfrm>
          <a:prstGeom prst="rect">
            <a:avLst/>
          </a:prstGeom>
          <a:solidFill>
            <a:schemeClr val="accent4">
              <a:hueOff val="-476017"/>
              <a:lumOff val="-10042"/>
            </a:schemeClr>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pic>
        <p:nvPicPr>
          <p:cNvPr id="251" name="Image" descr="Image"/>
          <p:cNvPicPr>
            <a:picLocks noChangeAspect="1"/>
          </p:cNvPicPr>
          <p:nvPr/>
        </p:nvPicPr>
        <p:blipFill>
          <a:blip r:embed="rId5">
            <a:extLst/>
          </a:blip>
          <a:stretch>
            <a:fillRect/>
          </a:stretch>
        </p:blipFill>
        <p:spPr>
          <a:xfrm>
            <a:off x="16797294" y="11064339"/>
            <a:ext cx="2024106" cy="2537361"/>
          </a:xfrm>
          <a:prstGeom prst="rect">
            <a:avLst/>
          </a:prstGeom>
          <a:ln w="12700">
            <a:miter lim="400000"/>
          </a:ln>
        </p:spPr>
      </p:pic>
      <p:sp>
        <p:nvSpPr>
          <p:cNvPr id="252" name="Slide Number"/>
          <p:cNvSpPr txBox="1"/>
          <p:nvPr>
            <p:ph type="sldNum" sz="quarter" idx="2"/>
          </p:nvPr>
        </p:nvSpPr>
        <p:spPr>
          <a:xfrm>
            <a:off x="11959031" y="13081000"/>
            <a:ext cx="453238" cy="461059"/>
          </a:xfrm>
          <a:prstGeom prst="rect">
            <a:avLst/>
          </a:prstGeom>
        </p:spPr>
        <p:txBody>
          <a:bodyPr anchor="t"/>
          <a:lstStyle>
            <a:lvl1pPr defTabSz="825500">
              <a:defRPr sz="2400">
                <a:latin typeface="Helvetica Neue Light"/>
                <a:ea typeface="Helvetica Neue Light"/>
                <a:cs typeface="Helvetica Neue Light"/>
                <a:sym typeface="Helvetica Neue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Subtitle">
    <p:spTree>
      <p:nvGrpSpPr>
        <p:cNvPr id="1" name=""/>
        <p:cNvGrpSpPr/>
        <p:nvPr/>
      </p:nvGrpSpPr>
      <p:grpSpPr>
        <a:xfrm>
          <a:off x="0" y="0"/>
          <a:ext cx="0" cy="0"/>
          <a:chOff x="0" y="0"/>
          <a:chExt cx="0" cy="0"/>
        </a:xfrm>
      </p:grpSpPr>
      <p:sp>
        <p:nvSpPr>
          <p:cNvPr id="259" name="Title Text"/>
          <p:cNvSpPr txBox="1"/>
          <p:nvPr>
            <p:ph type="title"/>
          </p:nvPr>
        </p:nvSpPr>
        <p:spPr>
          <a:xfrm>
            <a:off x="1899642" y="5167312"/>
            <a:ext cx="20706358" cy="1779588"/>
          </a:xfrm>
          <a:prstGeom prst="rect">
            <a:avLst/>
          </a:prstGeom>
        </p:spPr>
        <p:txBody>
          <a:bodyPr anchor="b"/>
          <a:lstStyle>
            <a:lvl1pPr algn="ctr" defTabSz="825500">
              <a:lnSpc>
                <a:spcPct val="100000"/>
              </a:lnSpc>
              <a:defRPr b="0" spc="0" sz="11200">
                <a:latin typeface="Helvetica Neue Medium"/>
                <a:ea typeface="Helvetica Neue Medium"/>
                <a:cs typeface="Helvetica Neue Medium"/>
                <a:sym typeface="Helvetica Neue Medium"/>
              </a:defRPr>
            </a:lvl1pPr>
          </a:lstStyle>
          <a:p>
            <a:pPr/>
            <a:r>
              <a:t>Title Text</a:t>
            </a:r>
          </a:p>
        </p:txBody>
      </p:sp>
      <p:sp>
        <p:nvSpPr>
          <p:cNvPr id="260" name="Body Level One…"/>
          <p:cNvSpPr txBox="1"/>
          <p:nvPr>
            <p:ph type="body" sz="quarter" idx="1"/>
          </p:nvPr>
        </p:nvSpPr>
        <p:spPr>
          <a:xfrm>
            <a:off x="1778000" y="7073900"/>
            <a:ext cx="20828000" cy="1587500"/>
          </a:xfrm>
          <a:prstGeom prst="rect">
            <a:avLst/>
          </a:prstGeom>
        </p:spPr>
        <p:txBody>
          <a:bodyPr/>
          <a:lstStyle>
            <a:lvl1pPr marL="0" indent="0" defTabSz="825500">
              <a:lnSpc>
                <a:spcPct val="100000"/>
              </a:lnSpc>
              <a:spcBef>
                <a:spcPts val="0"/>
              </a:spcBef>
              <a:buClrTx/>
              <a:buSzTx/>
              <a:buFontTx/>
              <a:buNone/>
              <a:defRPr sz="7200">
                <a:latin typeface="DIN Condensed Bold"/>
                <a:ea typeface="DIN Condensed Bold"/>
                <a:cs typeface="DIN Condensed Bold"/>
                <a:sym typeface="DIN Condensed Bold"/>
              </a:defRPr>
            </a:lvl1pPr>
            <a:lvl2pPr marL="0" indent="0" defTabSz="825500">
              <a:lnSpc>
                <a:spcPct val="100000"/>
              </a:lnSpc>
              <a:spcBef>
                <a:spcPts val="0"/>
              </a:spcBef>
              <a:buClrTx/>
              <a:buSzTx/>
              <a:buFontTx/>
              <a:buNone/>
              <a:defRPr sz="7200">
                <a:latin typeface="DIN Condensed Bold"/>
                <a:ea typeface="DIN Condensed Bold"/>
                <a:cs typeface="DIN Condensed Bold"/>
                <a:sym typeface="DIN Condensed Bold"/>
              </a:defRPr>
            </a:lvl2pPr>
            <a:lvl3pPr marL="0" indent="0" defTabSz="825500">
              <a:lnSpc>
                <a:spcPct val="100000"/>
              </a:lnSpc>
              <a:spcBef>
                <a:spcPts val="0"/>
              </a:spcBef>
              <a:buClrTx/>
              <a:buSzTx/>
              <a:buFontTx/>
              <a:buNone/>
              <a:defRPr sz="7200">
                <a:latin typeface="DIN Condensed Bold"/>
                <a:ea typeface="DIN Condensed Bold"/>
                <a:cs typeface="DIN Condensed Bold"/>
                <a:sym typeface="DIN Condensed Bold"/>
              </a:defRPr>
            </a:lvl3pPr>
            <a:lvl4pPr marL="0" indent="0" defTabSz="825500">
              <a:lnSpc>
                <a:spcPct val="100000"/>
              </a:lnSpc>
              <a:spcBef>
                <a:spcPts val="0"/>
              </a:spcBef>
              <a:buClrTx/>
              <a:buSzTx/>
              <a:buFontTx/>
              <a:buNone/>
              <a:defRPr sz="7200">
                <a:latin typeface="DIN Condensed Bold"/>
                <a:ea typeface="DIN Condensed Bold"/>
                <a:cs typeface="DIN Condensed Bold"/>
                <a:sym typeface="DIN Condensed Bold"/>
              </a:defRPr>
            </a:lvl4pPr>
            <a:lvl5pPr marL="0" indent="0" defTabSz="825500">
              <a:lnSpc>
                <a:spcPct val="100000"/>
              </a:lnSpc>
              <a:spcBef>
                <a:spcPts val="0"/>
              </a:spcBef>
              <a:buClrTx/>
              <a:buSzTx/>
              <a:buFontTx/>
              <a:buNone/>
              <a:defRPr sz="7200">
                <a:latin typeface="DIN Condensed Bold"/>
                <a:ea typeface="DIN Condensed Bold"/>
                <a:cs typeface="DIN Condensed Bold"/>
                <a:sym typeface="DIN Condensed Bold"/>
              </a:defRPr>
            </a:lvl5pPr>
          </a:lstStyle>
          <a:p>
            <a:pPr/>
            <a:r>
              <a:t>Body Level One</a:t>
            </a:r>
          </a:p>
          <a:p>
            <a:pPr lvl="1"/>
            <a:r>
              <a:t>Body Level Two</a:t>
            </a:r>
          </a:p>
          <a:p>
            <a:pPr lvl="2"/>
            <a:r>
              <a:t>Body Level Three</a:t>
            </a:r>
          </a:p>
          <a:p>
            <a:pPr lvl="3"/>
            <a:r>
              <a:t>Body Level Four</a:t>
            </a:r>
          </a:p>
          <a:p>
            <a:pPr lvl="4"/>
            <a:r>
              <a:t>Body Level Five</a:t>
            </a:r>
          </a:p>
        </p:txBody>
      </p:sp>
      <p:pic>
        <p:nvPicPr>
          <p:cNvPr id="261" name="Image" descr="Image"/>
          <p:cNvPicPr>
            <a:picLocks noChangeAspect="1"/>
          </p:cNvPicPr>
          <p:nvPr/>
        </p:nvPicPr>
        <p:blipFill>
          <a:blip r:embed="rId2">
            <a:extLst/>
          </a:blip>
          <a:stretch>
            <a:fillRect/>
          </a:stretch>
        </p:blipFill>
        <p:spPr>
          <a:xfrm>
            <a:off x="15310319" y="75704"/>
            <a:ext cx="2590801" cy="2590801"/>
          </a:xfrm>
          <a:prstGeom prst="rect">
            <a:avLst/>
          </a:prstGeom>
          <a:ln w="12700">
            <a:miter lim="400000"/>
          </a:ln>
        </p:spPr>
      </p:pic>
      <p:pic>
        <p:nvPicPr>
          <p:cNvPr id="262" name="Image" descr="Image"/>
          <p:cNvPicPr>
            <a:picLocks noChangeAspect="1"/>
          </p:cNvPicPr>
          <p:nvPr/>
        </p:nvPicPr>
        <p:blipFill>
          <a:blip r:embed="rId3">
            <a:extLst/>
          </a:blip>
          <a:stretch>
            <a:fillRect/>
          </a:stretch>
        </p:blipFill>
        <p:spPr>
          <a:xfrm>
            <a:off x="19135528" y="11423650"/>
            <a:ext cx="4217717" cy="2380821"/>
          </a:xfrm>
          <a:prstGeom prst="rect">
            <a:avLst/>
          </a:prstGeom>
          <a:ln w="12700">
            <a:miter lim="400000"/>
          </a:ln>
        </p:spPr>
      </p:pic>
      <p:sp>
        <p:nvSpPr>
          <p:cNvPr id="263" name="Rectangle"/>
          <p:cNvSpPr/>
          <p:nvPr/>
        </p:nvSpPr>
        <p:spPr>
          <a:xfrm>
            <a:off x="1930400" y="1942107"/>
            <a:ext cx="2590800" cy="432793"/>
          </a:xfrm>
          <a:prstGeom prst="rect">
            <a:avLst/>
          </a:prstGeom>
          <a:solidFill>
            <a:schemeClr val="accent4">
              <a:hueOff val="-476017"/>
              <a:lumOff val="-10042"/>
            </a:schemeClr>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264" name="Rectangle"/>
          <p:cNvSpPr/>
          <p:nvPr/>
        </p:nvSpPr>
        <p:spPr>
          <a:xfrm>
            <a:off x="1930400" y="11785600"/>
            <a:ext cx="2590800" cy="432793"/>
          </a:xfrm>
          <a:prstGeom prst="rect">
            <a:avLst/>
          </a:prstGeom>
          <a:solidFill>
            <a:schemeClr val="accent4">
              <a:hueOff val="-476017"/>
              <a:lumOff val="-10042"/>
            </a:schemeClr>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265" name="Slide Number"/>
          <p:cNvSpPr txBox="1"/>
          <p:nvPr>
            <p:ph type="sldNum" sz="quarter" idx="2"/>
          </p:nvPr>
        </p:nvSpPr>
        <p:spPr>
          <a:xfrm>
            <a:off x="11959031" y="13081000"/>
            <a:ext cx="453238" cy="461059"/>
          </a:xfrm>
          <a:prstGeom prst="rect">
            <a:avLst/>
          </a:prstGeom>
        </p:spPr>
        <p:txBody>
          <a:bodyPr anchor="t"/>
          <a:lstStyle>
            <a:lvl1pPr defTabSz="825500">
              <a:defRPr sz="2400">
                <a:latin typeface="Helvetica Neue Light"/>
                <a:ea typeface="Helvetica Neue Light"/>
                <a:cs typeface="Helvetica Neue Light"/>
                <a:sym typeface="Helvetica Neue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Subtitle">
    <p:spTree>
      <p:nvGrpSpPr>
        <p:cNvPr id="1" name=""/>
        <p:cNvGrpSpPr/>
        <p:nvPr/>
      </p:nvGrpSpPr>
      <p:grpSpPr>
        <a:xfrm>
          <a:off x="0" y="0"/>
          <a:ext cx="0" cy="0"/>
          <a:chOff x="0" y="0"/>
          <a:chExt cx="0" cy="0"/>
        </a:xfrm>
      </p:grpSpPr>
      <p:sp>
        <p:nvSpPr>
          <p:cNvPr id="272" name="Title Text"/>
          <p:cNvSpPr txBox="1"/>
          <p:nvPr>
            <p:ph type="title"/>
          </p:nvPr>
        </p:nvSpPr>
        <p:spPr>
          <a:xfrm>
            <a:off x="1899642" y="5167312"/>
            <a:ext cx="20706358" cy="1779588"/>
          </a:xfrm>
          <a:prstGeom prst="rect">
            <a:avLst/>
          </a:prstGeom>
        </p:spPr>
        <p:txBody>
          <a:bodyPr anchor="b"/>
          <a:lstStyle>
            <a:lvl1pPr algn="ctr" defTabSz="825500">
              <a:lnSpc>
                <a:spcPct val="100000"/>
              </a:lnSpc>
              <a:defRPr b="0" spc="0" sz="11200">
                <a:latin typeface="Helvetica Neue Medium"/>
                <a:ea typeface="Helvetica Neue Medium"/>
                <a:cs typeface="Helvetica Neue Medium"/>
                <a:sym typeface="Helvetica Neue Medium"/>
              </a:defRPr>
            </a:lvl1pPr>
          </a:lstStyle>
          <a:p>
            <a:pPr/>
            <a:r>
              <a:t>Title Text</a:t>
            </a:r>
          </a:p>
        </p:txBody>
      </p:sp>
      <p:sp>
        <p:nvSpPr>
          <p:cNvPr id="273" name="Body Level One…"/>
          <p:cNvSpPr txBox="1"/>
          <p:nvPr>
            <p:ph type="body" sz="quarter" idx="1"/>
          </p:nvPr>
        </p:nvSpPr>
        <p:spPr>
          <a:xfrm>
            <a:off x="1778000" y="7073900"/>
            <a:ext cx="20828000" cy="1587500"/>
          </a:xfrm>
          <a:prstGeom prst="rect">
            <a:avLst/>
          </a:prstGeom>
        </p:spPr>
        <p:txBody>
          <a:bodyPr/>
          <a:lstStyle>
            <a:lvl1pPr marL="0" indent="0" defTabSz="825500">
              <a:lnSpc>
                <a:spcPct val="100000"/>
              </a:lnSpc>
              <a:spcBef>
                <a:spcPts val="0"/>
              </a:spcBef>
              <a:buClrTx/>
              <a:buSzTx/>
              <a:buFontTx/>
              <a:buNone/>
              <a:defRPr sz="7200">
                <a:latin typeface="DIN Condensed Bold"/>
                <a:ea typeface="DIN Condensed Bold"/>
                <a:cs typeface="DIN Condensed Bold"/>
                <a:sym typeface="DIN Condensed Bold"/>
              </a:defRPr>
            </a:lvl1pPr>
            <a:lvl2pPr marL="0" indent="0" defTabSz="825500">
              <a:lnSpc>
                <a:spcPct val="100000"/>
              </a:lnSpc>
              <a:spcBef>
                <a:spcPts val="0"/>
              </a:spcBef>
              <a:buClrTx/>
              <a:buSzTx/>
              <a:buFontTx/>
              <a:buNone/>
              <a:defRPr sz="7200">
                <a:latin typeface="DIN Condensed Bold"/>
                <a:ea typeface="DIN Condensed Bold"/>
                <a:cs typeface="DIN Condensed Bold"/>
                <a:sym typeface="DIN Condensed Bold"/>
              </a:defRPr>
            </a:lvl2pPr>
            <a:lvl3pPr marL="0" indent="0" defTabSz="825500">
              <a:lnSpc>
                <a:spcPct val="100000"/>
              </a:lnSpc>
              <a:spcBef>
                <a:spcPts val="0"/>
              </a:spcBef>
              <a:buClrTx/>
              <a:buSzTx/>
              <a:buFontTx/>
              <a:buNone/>
              <a:defRPr sz="7200">
                <a:latin typeface="DIN Condensed Bold"/>
                <a:ea typeface="DIN Condensed Bold"/>
                <a:cs typeface="DIN Condensed Bold"/>
                <a:sym typeface="DIN Condensed Bold"/>
              </a:defRPr>
            </a:lvl3pPr>
            <a:lvl4pPr marL="0" indent="0" defTabSz="825500">
              <a:lnSpc>
                <a:spcPct val="100000"/>
              </a:lnSpc>
              <a:spcBef>
                <a:spcPts val="0"/>
              </a:spcBef>
              <a:buClrTx/>
              <a:buSzTx/>
              <a:buFontTx/>
              <a:buNone/>
              <a:defRPr sz="7200">
                <a:latin typeface="DIN Condensed Bold"/>
                <a:ea typeface="DIN Condensed Bold"/>
                <a:cs typeface="DIN Condensed Bold"/>
                <a:sym typeface="DIN Condensed Bold"/>
              </a:defRPr>
            </a:lvl4pPr>
            <a:lvl5pPr marL="0" indent="0" defTabSz="825500">
              <a:lnSpc>
                <a:spcPct val="100000"/>
              </a:lnSpc>
              <a:spcBef>
                <a:spcPts val="0"/>
              </a:spcBef>
              <a:buClrTx/>
              <a:buSzTx/>
              <a:buFontTx/>
              <a:buNone/>
              <a:defRPr sz="7200">
                <a:latin typeface="DIN Condensed Bold"/>
                <a:ea typeface="DIN Condensed Bold"/>
                <a:cs typeface="DIN Condensed Bold"/>
                <a:sym typeface="DIN Condensed Bold"/>
              </a:defRPr>
            </a:lvl5pPr>
          </a:lstStyle>
          <a:p>
            <a:pPr/>
            <a:r>
              <a:t>Body Level One</a:t>
            </a:r>
          </a:p>
          <a:p>
            <a:pPr lvl="1"/>
            <a:r>
              <a:t>Body Level Two</a:t>
            </a:r>
          </a:p>
          <a:p>
            <a:pPr lvl="2"/>
            <a:r>
              <a:t>Body Level Three</a:t>
            </a:r>
          </a:p>
          <a:p>
            <a:pPr lvl="3"/>
            <a:r>
              <a:t>Body Level Four</a:t>
            </a:r>
          </a:p>
          <a:p>
            <a:pPr lvl="4"/>
            <a:r>
              <a:t>Body Level Five</a:t>
            </a:r>
          </a:p>
        </p:txBody>
      </p:sp>
      <p:sp>
        <p:nvSpPr>
          <p:cNvPr id="274" name="Review Meeting (Dec 22 2020)"/>
          <p:cNvSpPr txBox="1"/>
          <p:nvPr/>
        </p:nvSpPr>
        <p:spPr>
          <a:xfrm>
            <a:off x="-9262" y="13223819"/>
            <a:ext cx="24402524" cy="527437"/>
          </a:xfrm>
          <a:prstGeom prst="rect">
            <a:avLst/>
          </a:prstGeom>
          <a:solidFill>
            <a:schemeClr val="accent4">
              <a:hueOff val="-476017"/>
              <a:lumOff val="-10042"/>
            </a:schemeClr>
          </a:solidFill>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lgn="ctr" defTabSz="726440">
              <a:lnSpc>
                <a:spcPct val="100000"/>
              </a:lnSpc>
              <a:spcBef>
                <a:spcPts val="0"/>
              </a:spcBef>
              <a:defRPr sz="2816">
                <a:latin typeface="Helvetica Neue Medium"/>
                <a:ea typeface="Helvetica Neue Medium"/>
                <a:cs typeface="Helvetica Neue Medium"/>
                <a:sym typeface="Helvetica Neue Medium"/>
              </a:defRPr>
            </a:lvl1pPr>
          </a:lstStyle>
          <a:p>
            <a:pPr/>
            <a:r>
              <a:t>Review Meeting (Dec 22 2020) </a:t>
            </a:r>
          </a:p>
        </p:txBody>
      </p:sp>
      <p:sp>
        <p:nvSpPr>
          <p:cNvPr id="275" name="Slide Number"/>
          <p:cNvSpPr txBox="1"/>
          <p:nvPr>
            <p:ph type="sldNum" sz="quarter" idx="2"/>
          </p:nvPr>
        </p:nvSpPr>
        <p:spPr>
          <a:xfrm>
            <a:off x="198154" y="13176484"/>
            <a:ext cx="608585" cy="622107"/>
          </a:xfrm>
          <a:prstGeom prst="rect">
            <a:avLst/>
          </a:prstGeom>
        </p:spPr>
        <p:txBody>
          <a:bodyPr anchor="t"/>
          <a:lstStyle>
            <a:lvl1pPr defTabSz="825500">
              <a:defRPr sz="3500">
                <a:latin typeface="Helvetica Neue Light"/>
                <a:ea typeface="Helvetica Neue Light"/>
                <a:cs typeface="Helvetica Neue Light"/>
                <a:sym typeface="Helvetica Neue Light"/>
              </a:defRPr>
            </a:lvl1pPr>
          </a:lstStyle>
          <a:p>
            <a:pPr/>
            <a:fld id="{86CB4B4D-7CA3-9044-876B-883B54F8677D}" type="slidenum"/>
          </a:p>
        </p:txBody>
      </p:sp>
      <p:pic>
        <p:nvPicPr>
          <p:cNvPr id="276" name="Image" descr="Image"/>
          <p:cNvPicPr>
            <a:picLocks noChangeAspect="1"/>
          </p:cNvPicPr>
          <p:nvPr/>
        </p:nvPicPr>
        <p:blipFill>
          <a:blip r:embed="rId2">
            <a:extLst/>
          </a:blip>
          <a:stretch>
            <a:fillRect/>
          </a:stretch>
        </p:blipFill>
        <p:spPr>
          <a:xfrm>
            <a:off x="15037716" y="75704"/>
            <a:ext cx="1898204" cy="1898205"/>
          </a:xfrm>
          <a:prstGeom prst="rect">
            <a:avLst/>
          </a:prstGeom>
          <a:ln w="12700">
            <a:miter lim="400000"/>
          </a:ln>
        </p:spPr>
      </p:pic>
      <p:pic>
        <p:nvPicPr>
          <p:cNvPr id="277" name="Image" descr="Image"/>
          <p:cNvPicPr>
            <a:picLocks noChangeAspect="1"/>
          </p:cNvPicPr>
          <p:nvPr/>
        </p:nvPicPr>
        <p:blipFill>
          <a:blip r:embed="rId3">
            <a:extLst/>
          </a:blip>
          <a:stretch>
            <a:fillRect/>
          </a:stretch>
        </p:blipFill>
        <p:spPr>
          <a:xfrm>
            <a:off x="17268155" y="135012"/>
            <a:ext cx="4588545" cy="1779589"/>
          </a:xfrm>
          <a:prstGeom prst="rect">
            <a:avLst/>
          </a:prstGeom>
          <a:ln w="12700">
            <a:miter lim="400000"/>
          </a:ln>
        </p:spPr>
      </p:pic>
      <p:pic>
        <p:nvPicPr>
          <p:cNvPr id="278" name="Image" descr="Image"/>
          <p:cNvPicPr>
            <a:picLocks noChangeAspect="1"/>
          </p:cNvPicPr>
          <p:nvPr/>
        </p:nvPicPr>
        <p:blipFill>
          <a:blip r:embed="rId4">
            <a:extLst/>
          </a:blip>
          <a:stretch>
            <a:fillRect/>
          </a:stretch>
        </p:blipFill>
        <p:spPr>
          <a:xfrm>
            <a:off x="21840911" y="129456"/>
            <a:ext cx="1984290" cy="1790701"/>
          </a:xfrm>
          <a:prstGeom prst="rect">
            <a:avLst/>
          </a:prstGeom>
          <a:ln w="12700">
            <a:miter lim="400000"/>
          </a:ln>
        </p:spPr>
      </p:pic>
      <p:sp>
        <p:nvSpPr>
          <p:cNvPr id="279" name="Rectangle"/>
          <p:cNvSpPr/>
          <p:nvPr/>
        </p:nvSpPr>
        <p:spPr>
          <a:xfrm>
            <a:off x="1930400" y="1942107"/>
            <a:ext cx="9933385" cy="209452"/>
          </a:xfrm>
          <a:prstGeom prst="rect">
            <a:avLst/>
          </a:prstGeom>
          <a:solidFill>
            <a:schemeClr val="accent4">
              <a:hueOff val="-476017"/>
              <a:lumOff val="-10042"/>
            </a:schemeClr>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280" name="Rectangle"/>
          <p:cNvSpPr/>
          <p:nvPr/>
        </p:nvSpPr>
        <p:spPr>
          <a:xfrm>
            <a:off x="1930400" y="12610107"/>
            <a:ext cx="9933385" cy="209452"/>
          </a:xfrm>
          <a:prstGeom prst="rect">
            <a:avLst/>
          </a:prstGeom>
          <a:solidFill>
            <a:schemeClr val="accent4">
              <a:hueOff val="-476017"/>
              <a:lumOff val="-10042"/>
            </a:schemeClr>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sldLayout>
</file>

<file path=ppt/slideLayouts/slideLayout2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Subtitle">
    <p:spTree>
      <p:nvGrpSpPr>
        <p:cNvPr id="1" name=""/>
        <p:cNvGrpSpPr/>
        <p:nvPr/>
      </p:nvGrpSpPr>
      <p:grpSpPr>
        <a:xfrm>
          <a:off x="0" y="0"/>
          <a:ext cx="0" cy="0"/>
          <a:chOff x="0" y="0"/>
          <a:chExt cx="0" cy="0"/>
        </a:xfrm>
      </p:grpSpPr>
      <p:sp>
        <p:nvSpPr>
          <p:cNvPr id="287" name="Title Text"/>
          <p:cNvSpPr txBox="1"/>
          <p:nvPr>
            <p:ph type="title"/>
          </p:nvPr>
        </p:nvSpPr>
        <p:spPr>
          <a:xfrm>
            <a:off x="1899642" y="5167312"/>
            <a:ext cx="20706358" cy="1779588"/>
          </a:xfrm>
          <a:prstGeom prst="rect">
            <a:avLst/>
          </a:prstGeom>
        </p:spPr>
        <p:txBody>
          <a:bodyPr anchor="b"/>
          <a:lstStyle>
            <a:lvl1pPr algn="ctr" defTabSz="825500">
              <a:lnSpc>
                <a:spcPct val="100000"/>
              </a:lnSpc>
              <a:defRPr b="0" spc="0" sz="11200">
                <a:latin typeface="Helvetica Neue Medium"/>
                <a:ea typeface="Helvetica Neue Medium"/>
                <a:cs typeface="Helvetica Neue Medium"/>
                <a:sym typeface="Helvetica Neue Medium"/>
              </a:defRPr>
            </a:lvl1pPr>
          </a:lstStyle>
          <a:p>
            <a:pPr/>
            <a:r>
              <a:t>Title Text</a:t>
            </a:r>
          </a:p>
        </p:txBody>
      </p:sp>
      <p:sp>
        <p:nvSpPr>
          <p:cNvPr id="288" name="Body Level One…"/>
          <p:cNvSpPr txBox="1"/>
          <p:nvPr>
            <p:ph type="body" sz="quarter" idx="1"/>
          </p:nvPr>
        </p:nvSpPr>
        <p:spPr>
          <a:xfrm>
            <a:off x="1778000" y="7073900"/>
            <a:ext cx="20828000" cy="1587500"/>
          </a:xfrm>
          <a:prstGeom prst="rect">
            <a:avLst/>
          </a:prstGeom>
        </p:spPr>
        <p:txBody>
          <a:bodyPr/>
          <a:lstStyle>
            <a:lvl1pPr marL="0" indent="0" defTabSz="825500">
              <a:lnSpc>
                <a:spcPct val="100000"/>
              </a:lnSpc>
              <a:spcBef>
                <a:spcPts val="0"/>
              </a:spcBef>
              <a:buClrTx/>
              <a:buSzTx/>
              <a:buFontTx/>
              <a:buNone/>
              <a:defRPr sz="7200">
                <a:latin typeface="DIN Condensed Bold"/>
                <a:ea typeface="DIN Condensed Bold"/>
                <a:cs typeface="DIN Condensed Bold"/>
                <a:sym typeface="DIN Condensed Bold"/>
              </a:defRPr>
            </a:lvl1pPr>
            <a:lvl2pPr marL="0" indent="0" defTabSz="825500">
              <a:lnSpc>
                <a:spcPct val="100000"/>
              </a:lnSpc>
              <a:spcBef>
                <a:spcPts val="0"/>
              </a:spcBef>
              <a:buClrTx/>
              <a:buSzTx/>
              <a:buFontTx/>
              <a:buNone/>
              <a:defRPr sz="7200">
                <a:latin typeface="DIN Condensed Bold"/>
                <a:ea typeface="DIN Condensed Bold"/>
                <a:cs typeface="DIN Condensed Bold"/>
                <a:sym typeface="DIN Condensed Bold"/>
              </a:defRPr>
            </a:lvl2pPr>
            <a:lvl3pPr marL="0" indent="0" defTabSz="825500">
              <a:lnSpc>
                <a:spcPct val="100000"/>
              </a:lnSpc>
              <a:spcBef>
                <a:spcPts val="0"/>
              </a:spcBef>
              <a:buClrTx/>
              <a:buSzTx/>
              <a:buFontTx/>
              <a:buNone/>
              <a:defRPr sz="7200">
                <a:latin typeface="DIN Condensed Bold"/>
                <a:ea typeface="DIN Condensed Bold"/>
                <a:cs typeface="DIN Condensed Bold"/>
                <a:sym typeface="DIN Condensed Bold"/>
              </a:defRPr>
            </a:lvl3pPr>
            <a:lvl4pPr marL="0" indent="0" defTabSz="825500">
              <a:lnSpc>
                <a:spcPct val="100000"/>
              </a:lnSpc>
              <a:spcBef>
                <a:spcPts val="0"/>
              </a:spcBef>
              <a:buClrTx/>
              <a:buSzTx/>
              <a:buFontTx/>
              <a:buNone/>
              <a:defRPr sz="7200">
                <a:latin typeface="DIN Condensed Bold"/>
                <a:ea typeface="DIN Condensed Bold"/>
                <a:cs typeface="DIN Condensed Bold"/>
                <a:sym typeface="DIN Condensed Bold"/>
              </a:defRPr>
            </a:lvl4pPr>
            <a:lvl5pPr marL="0" indent="0" defTabSz="825500">
              <a:lnSpc>
                <a:spcPct val="100000"/>
              </a:lnSpc>
              <a:spcBef>
                <a:spcPts val="0"/>
              </a:spcBef>
              <a:buClrTx/>
              <a:buSzTx/>
              <a:buFontTx/>
              <a:buNone/>
              <a:defRPr sz="7200">
                <a:latin typeface="DIN Condensed Bold"/>
                <a:ea typeface="DIN Condensed Bold"/>
                <a:cs typeface="DIN Condensed Bold"/>
                <a:sym typeface="DIN Condensed Bold"/>
              </a:defRPr>
            </a:lvl5pPr>
          </a:lstStyle>
          <a:p>
            <a:pPr/>
            <a:r>
              <a:t>Body Level One</a:t>
            </a:r>
          </a:p>
          <a:p>
            <a:pPr lvl="1"/>
            <a:r>
              <a:t>Body Level Two</a:t>
            </a:r>
          </a:p>
          <a:p>
            <a:pPr lvl="2"/>
            <a:r>
              <a:t>Body Level Three</a:t>
            </a:r>
          </a:p>
          <a:p>
            <a:pPr lvl="3"/>
            <a:r>
              <a:t>Body Level Four</a:t>
            </a:r>
          </a:p>
          <a:p>
            <a:pPr lvl="4"/>
            <a:r>
              <a:t>Body Level Five</a:t>
            </a:r>
          </a:p>
        </p:txBody>
      </p:sp>
      <p:pic>
        <p:nvPicPr>
          <p:cNvPr id="289" name="Image" descr="Image"/>
          <p:cNvPicPr>
            <a:picLocks noChangeAspect="1"/>
          </p:cNvPicPr>
          <p:nvPr/>
        </p:nvPicPr>
        <p:blipFill>
          <a:blip r:embed="rId2">
            <a:extLst/>
          </a:blip>
          <a:stretch>
            <a:fillRect/>
          </a:stretch>
        </p:blipFill>
        <p:spPr>
          <a:xfrm>
            <a:off x="15037716" y="75704"/>
            <a:ext cx="1898204" cy="1898205"/>
          </a:xfrm>
          <a:prstGeom prst="rect">
            <a:avLst/>
          </a:prstGeom>
          <a:ln w="12700">
            <a:miter lim="400000"/>
          </a:ln>
        </p:spPr>
      </p:pic>
      <p:sp>
        <p:nvSpPr>
          <p:cNvPr id="290" name="Rectangle"/>
          <p:cNvSpPr/>
          <p:nvPr/>
        </p:nvSpPr>
        <p:spPr>
          <a:xfrm>
            <a:off x="1930400" y="1942107"/>
            <a:ext cx="9933385" cy="209452"/>
          </a:xfrm>
          <a:prstGeom prst="rect">
            <a:avLst/>
          </a:prstGeom>
          <a:solidFill>
            <a:schemeClr val="accent4">
              <a:hueOff val="-476017"/>
              <a:lumOff val="-10042"/>
            </a:schemeClr>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pic>
        <p:nvPicPr>
          <p:cNvPr id="291" name="Image" descr="Image"/>
          <p:cNvPicPr>
            <a:picLocks noChangeAspect="1"/>
          </p:cNvPicPr>
          <p:nvPr/>
        </p:nvPicPr>
        <p:blipFill>
          <a:blip r:embed="rId3">
            <a:extLst/>
          </a:blip>
          <a:stretch>
            <a:fillRect/>
          </a:stretch>
        </p:blipFill>
        <p:spPr>
          <a:xfrm>
            <a:off x="17268155" y="135012"/>
            <a:ext cx="4588545" cy="1779589"/>
          </a:xfrm>
          <a:prstGeom prst="rect">
            <a:avLst/>
          </a:prstGeom>
          <a:ln w="12700">
            <a:miter lim="400000"/>
          </a:ln>
        </p:spPr>
      </p:pic>
      <p:pic>
        <p:nvPicPr>
          <p:cNvPr id="292" name="Image" descr="Image"/>
          <p:cNvPicPr>
            <a:picLocks noChangeAspect="1"/>
          </p:cNvPicPr>
          <p:nvPr/>
        </p:nvPicPr>
        <p:blipFill>
          <a:blip r:embed="rId4">
            <a:extLst/>
          </a:blip>
          <a:stretch>
            <a:fillRect/>
          </a:stretch>
        </p:blipFill>
        <p:spPr>
          <a:xfrm>
            <a:off x="21840911" y="129456"/>
            <a:ext cx="1984290" cy="1790701"/>
          </a:xfrm>
          <a:prstGeom prst="rect">
            <a:avLst/>
          </a:prstGeom>
          <a:ln w="12700">
            <a:miter lim="400000"/>
          </a:ln>
        </p:spPr>
      </p:pic>
      <p:sp>
        <p:nvSpPr>
          <p:cNvPr id="293" name="Rectangle"/>
          <p:cNvSpPr/>
          <p:nvPr/>
        </p:nvSpPr>
        <p:spPr>
          <a:xfrm>
            <a:off x="1930400" y="12610107"/>
            <a:ext cx="9933385" cy="209452"/>
          </a:xfrm>
          <a:prstGeom prst="rect">
            <a:avLst/>
          </a:prstGeom>
          <a:solidFill>
            <a:schemeClr val="accent4">
              <a:hueOff val="-476017"/>
              <a:lumOff val="-10042"/>
            </a:schemeClr>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294" name="BV Monthly Progress meeting April 15 2021"/>
          <p:cNvSpPr txBox="1"/>
          <p:nvPr/>
        </p:nvSpPr>
        <p:spPr>
          <a:xfrm>
            <a:off x="-9262" y="13223819"/>
            <a:ext cx="24402524" cy="527437"/>
          </a:xfrm>
          <a:prstGeom prst="rect">
            <a:avLst/>
          </a:prstGeom>
          <a:solidFill>
            <a:schemeClr val="accent4">
              <a:hueOff val="-476017"/>
              <a:lumOff val="-10042"/>
            </a:schemeClr>
          </a:solidFill>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lgn="ctr" defTabSz="726440">
              <a:lnSpc>
                <a:spcPct val="100000"/>
              </a:lnSpc>
              <a:spcBef>
                <a:spcPts val="0"/>
              </a:spcBef>
              <a:defRPr sz="2816">
                <a:latin typeface="Helvetica Neue Medium"/>
                <a:ea typeface="Helvetica Neue Medium"/>
                <a:cs typeface="Helvetica Neue Medium"/>
                <a:sym typeface="Helvetica Neue Medium"/>
              </a:defRPr>
            </a:lvl1pPr>
          </a:lstStyle>
          <a:p>
            <a:pPr/>
            <a:r>
              <a:t>BV Monthly Progress meeting April 15 2021</a:t>
            </a:r>
          </a:p>
        </p:txBody>
      </p:sp>
      <p:sp>
        <p:nvSpPr>
          <p:cNvPr id="295" name="Slide Number"/>
          <p:cNvSpPr txBox="1"/>
          <p:nvPr>
            <p:ph type="sldNum" sz="quarter" idx="2"/>
          </p:nvPr>
        </p:nvSpPr>
        <p:spPr>
          <a:xfrm>
            <a:off x="136652" y="13132954"/>
            <a:ext cx="679197" cy="709166"/>
          </a:xfrm>
          <a:prstGeom prst="rect">
            <a:avLst/>
          </a:prstGeom>
        </p:spPr>
        <p:txBody>
          <a:bodyPr anchor="t"/>
          <a:lstStyle>
            <a:lvl1pPr defTabSz="825500">
              <a:defRPr sz="4000">
                <a:latin typeface="Helvetica Neue Light"/>
                <a:ea typeface="Helvetica Neue Light"/>
                <a:cs typeface="Helvetica Neue Light"/>
                <a:sym typeface="Helvetica Neue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Subtitle">
    <p:spTree>
      <p:nvGrpSpPr>
        <p:cNvPr id="1" name=""/>
        <p:cNvGrpSpPr/>
        <p:nvPr/>
      </p:nvGrpSpPr>
      <p:grpSpPr>
        <a:xfrm>
          <a:off x="0" y="0"/>
          <a:ext cx="0" cy="0"/>
          <a:chOff x="0" y="0"/>
          <a:chExt cx="0" cy="0"/>
        </a:xfrm>
      </p:grpSpPr>
      <p:grpSp>
        <p:nvGrpSpPr>
          <p:cNvPr id="304" name="Text"/>
          <p:cNvGrpSpPr/>
          <p:nvPr/>
        </p:nvGrpSpPr>
        <p:grpSpPr>
          <a:xfrm>
            <a:off x="23028538" y="-123766"/>
            <a:ext cx="1023418" cy="1467763"/>
            <a:chOff x="0" y="0"/>
            <a:chExt cx="1023416" cy="1467761"/>
          </a:xfrm>
        </p:grpSpPr>
        <p:sp>
          <p:nvSpPr>
            <p:cNvPr id="303" name="Text"/>
            <p:cNvSpPr/>
            <p:nvPr/>
          </p:nvSpPr>
          <p:spPr>
            <a:xfrm>
              <a:off x="215900" y="641350"/>
              <a:ext cx="591617" cy="610512"/>
            </a:xfrm>
            <a:prstGeom prst="rect">
              <a:avLst/>
            </a:prstGeom>
            <a:solidFill>
              <a:srgbClr val="ED220D">
                <a:alpha val="53997"/>
              </a:srgbClr>
            </a:solidFill>
            <a:ln>
              <a:noFill/>
            </a:ln>
            <a:effectLst/>
          </p:spPr>
          <p:txBody>
            <a:bodyPr wrap="square" lIns="50800" tIns="50800" rIns="50800" bIns="50800" numCol="1" anchor="t">
              <a:sp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pic>
          <p:nvPicPr>
            <p:cNvPr id="302" name="Text Square" descr="Text Square"/>
            <p:cNvPicPr>
              <a:picLocks noChangeAspect="0"/>
            </p:cNvPicPr>
            <p:nvPr/>
          </p:nvPicPr>
          <p:blipFill>
            <a:blip r:embed="rId2">
              <a:alphaModFix amt="53997"/>
              <a:extLst/>
            </a:blip>
            <a:stretch>
              <a:fillRect/>
            </a:stretch>
          </p:blipFill>
          <p:spPr>
            <a:xfrm>
              <a:off x="0" y="0"/>
              <a:ext cx="1023417" cy="1467762"/>
            </a:xfrm>
            <a:prstGeom prst="rect">
              <a:avLst/>
            </a:prstGeom>
            <a:effectLst/>
          </p:spPr>
        </p:pic>
      </p:grpSp>
      <p:sp>
        <p:nvSpPr>
          <p:cNvPr id="305" name="Title Text"/>
          <p:cNvSpPr txBox="1"/>
          <p:nvPr>
            <p:ph type="title"/>
          </p:nvPr>
        </p:nvSpPr>
        <p:spPr>
          <a:xfrm>
            <a:off x="1899642" y="5167312"/>
            <a:ext cx="20706358" cy="1779588"/>
          </a:xfrm>
          <a:prstGeom prst="rect">
            <a:avLst/>
          </a:prstGeom>
        </p:spPr>
        <p:txBody>
          <a:bodyPr anchor="b"/>
          <a:lstStyle>
            <a:lvl1pPr algn="ctr" defTabSz="825500">
              <a:lnSpc>
                <a:spcPct val="100000"/>
              </a:lnSpc>
              <a:defRPr b="0" spc="0" sz="11200">
                <a:latin typeface="Helvetica Neue Medium"/>
                <a:ea typeface="Helvetica Neue Medium"/>
                <a:cs typeface="Helvetica Neue Medium"/>
                <a:sym typeface="Helvetica Neue Medium"/>
              </a:defRPr>
            </a:lvl1pPr>
          </a:lstStyle>
          <a:p>
            <a:pPr/>
            <a:r>
              <a:t>Title Text</a:t>
            </a:r>
          </a:p>
        </p:txBody>
      </p:sp>
      <p:sp>
        <p:nvSpPr>
          <p:cNvPr id="306" name="Body Level One…"/>
          <p:cNvSpPr txBox="1"/>
          <p:nvPr>
            <p:ph type="body" sz="quarter" idx="1"/>
          </p:nvPr>
        </p:nvSpPr>
        <p:spPr>
          <a:xfrm>
            <a:off x="1778000" y="7073900"/>
            <a:ext cx="20828000" cy="1587500"/>
          </a:xfrm>
          <a:prstGeom prst="rect">
            <a:avLst/>
          </a:prstGeom>
        </p:spPr>
        <p:txBody>
          <a:bodyPr/>
          <a:lstStyle>
            <a:lvl1pPr marL="0" indent="0" defTabSz="825500">
              <a:lnSpc>
                <a:spcPct val="100000"/>
              </a:lnSpc>
              <a:spcBef>
                <a:spcPts val="0"/>
              </a:spcBef>
              <a:buClrTx/>
              <a:buSzTx/>
              <a:buFontTx/>
              <a:buNone/>
              <a:defRPr sz="7200">
                <a:latin typeface="DIN Condensed Bold"/>
                <a:ea typeface="DIN Condensed Bold"/>
                <a:cs typeface="DIN Condensed Bold"/>
                <a:sym typeface="DIN Condensed Bold"/>
              </a:defRPr>
            </a:lvl1pPr>
            <a:lvl2pPr marL="0" indent="0" defTabSz="825500">
              <a:lnSpc>
                <a:spcPct val="100000"/>
              </a:lnSpc>
              <a:spcBef>
                <a:spcPts val="0"/>
              </a:spcBef>
              <a:buClrTx/>
              <a:buSzTx/>
              <a:buFontTx/>
              <a:buNone/>
              <a:defRPr sz="7200">
                <a:latin typeface="DIN Condensed Bold"/>
                <a:ea typeface="DIN Condensed Bold"/>
                <a:cs typeface="DIN Condensed Bold"/>
                <a:sym typeface="DIN Condensed Bold"/>
              </a:defRPr>
            </a:lvl2pPr>
            <a:lvl3pPr marL="0" indent="0" defTabSz="825500">
              <a:lnSpc>
                <a:spcPct val="100000"/>
              </a:lnSpc>
              <a:spcBef>
                <a:spcPts val="0"/>
              </a:spcBef>
              <a:buClrTx/>
              <a:buSzTx/>
              <a:buFontTx/>
              <a:buNone/>
              <a:defRPr sz="7200">
                <a:latin typeface="DIN Condensed Bold"/>
                <a:ea typeface="DIN Condensed Bold"/>
                <a:cs typeface="DIN Condensed Bold"/>
                <a:sym typeface="DIN Condensed Bold"/>
              </a:defRPr>
            </a:lvl3pPr>
            <a:lvl4pPr marL="0" indent="0" defTabSz="825500">
              <a:lnSpc>
                <a:spcPct val="100000"/>
              </a:lnSpc>
              <a:spcBef>
                <a:spcPts val="0"/>
              </a:spcBef>
              <a:buClrTx/>
              <a:buSzTx/>
              <a:buFontTx/>
              <a:buNone/>
              <a:defRPr sz="7200">
                <a:latin typeface="DIN Condensed Bold"/>
                <a:ea typeface="DIN Condensed Bold"/>
                <a:cs typeface="DIN Condensed Bold"/>
                <a:sym typeface="DIN Condensed Bold"/>
              </a:defRPr>
            </a:lvl4pPr>
            <a:lvl5pPr marL="0" indent="0" defTabSz="825500">
              <a:lnSpc>
                <a:spcPct val="100000"/>
              </a:lnSpc>
              <a:spcBef>
                <a:spcPts val="0"/>
              </a:spcBef>
              <a:buClrTx/>
              <a:buSzTx/>
              <a:buFontTx/>
              <a:buNone/>
              <a:defRPr sz="7200">
                <a:latin typeface="DIN Condensed Bold"/>
                <a:ea typeface="DIN Condensed Bold"/>
                <a:cs typeface="DIN Condensed Bold"/>
                <a:sym typeface="DIN Condensed Bold"/>
              </a:defRPr>
            </a:lvl5pPr>
          </a:lstStyle>
          <a:p>
            <a:pPr/>
            <a:r>
              <a:t>Body Level One</a:t>
            </a:r>
          </a:p>
          <a:p>
            <a:pPr lvl="1"/>
            <a:r>
              <a:t>Body Level Two</a:t>
            </a:r>
          </a:p>
          <a:p>
            <a:pPr lvl="2"/>
            <a:r>
              <a:t>Body Level Three</a:t>
            </a:r>
          </a:p>
          <a:p>
            <a:pPr lvl="3"/>
            <a:r>
              <a:t>Body Level Four</a:t>
            </a:r>
          </a:p>
          <a:p>
            <a:pPr lvl="4"/>
            <a:r>
              <a:t>Body Level Five</a:t>
            </a:r>
          </a:p>
        </p:txBody>
      </p:sp>
      <p:sp>
        <p:nvSpPr>
          <p:cNvPr id="307" name="Rectangle"/>
          <p:cNvSpPr/>
          <p:nvPr/>
        </p:nvSpPr>
        <p:spPr>
          <a:xfrm>
            <a:off x="1930400" y="1942107"/>
            <a:ext cx="2590800" cy="432793"/>
          </a:xfrm>
          <a:prstGeom prst="rect">
            <a:avLst/>
          </a:prstGeom>
          <a:solidFill>
            <a:schemeClr val="accent4">
              <a:hueOff val="-476017"/>
              <a:lumOff val="-10042"/>
            </a:schemeClr>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308" name="Rectangle"/>
          <p:cNvSpPr/>
          <p:nvPr/>
        </p:nvSpPr>
        <p:spPr>
          <a:xfrm>
            <a:off x="1930400" y="11785600"/>
            <a:ext cx="2590800" cy="432793"/>
          </a:xfrm>
          <a:prstGeom prst="rect">
            <a:avLst/>
          </a:prstGeom>
          <a:solidFill>
            <a:schemeClr val="accent4">
              <a:hueOff val="-476017"/>
              <a:lumOff val="-10042"/>
            </a:schemeClr>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309" name="Slide Number"/>
          <p:cNvSpPr txBox="1"/>
          <p:nvPr>
            <p:ph type="sldNum" sz="quarter" idx="2"/>
          </p:nvPr>
        </p:nvSpPr>
        <p:spPr>
          <a:xfrm>
            <a:off x="23313628" y="608186"/>
            <a:ext cx="453238" cy="461059"/>
          </a:xfrm>
          <a:prstGeom prst="rect">
            <a:avLst/>
          </a:prstGeom>
        </p:spPr>
        <p:txBody>
          <a:bodyPr anchor="t"/>
          <a:lstStyle>
            <a:lvl1pPr defTabSz="825500">
              <a:defRPr sz="2400">
                <a:latin typeface="Helvetica Neue Light"/>
                <a:ea typeface="Helvetica Neue Light"/>
                <a:cs typeface="Helvetica Neue Light"/>
                <a:sym typeface="Helvetica Neue Light"/>
              </a:defRPr>
            </a:lvl1pPr>
          </a:lstStyle>
          <a:p>
            <a:pPr/>
            <a:fld id="{86CB4B4D-7CA3-9044-876B-883B54F8677D}" type="slidenum"/>
          </a:p>
        </p:txBody>
      </p:sp>
      <p:sp>
        <p:nvSpPr>
          <p:cNvPr id="310" name="Rectangle"/>
          <p:cNvSpPr/>
          <p:nvPr/>
        </p:nvSpPr>
        <p:spPr>
          <a:xfrm>
            <a:off x="1930400" y="1942107"/>
            <a:ext cx="2590800" cy="432793"/>
          </a:xfrm>
          <a:prstGeom prst="rect">
            <a:avLst/>
          </a:prstGeom>
          <a:solidFill>
            <a:schemeClr val="accent4">
              <a:hueOff val="-476017"/>
              <a:lumOff val="-10042"/>
            </a:schemeClr>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311" name="Rectangle"/>
          <p:cNvSpPr/>
          <p:nvPr/>
        </p:nvSpPr>
        <p:spPr>
          <a:xfrm>
            <a:off x="1930400" y="11785600"/>
            <a:ext cx="2590800" cy="432793"/>
          </a:xfrm>
          <a:prstGeom prst="rect">
            <a:avLst/>
          </a:prstGeom>
          <a:solidFill>
            <a:schemeClr val="accent4">
              <a:hueOff val="-476017"/>
              <a:lumOff val="-10042"/>
            </a:schemeClr>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312" name="9th CN-BV Chair workshop - January 13 2020"/>
          <p:cNvSpPr txBox="1"/>
          <p:nvPr/>
        </p:nvSpPr>
        <p:spPr>
          <a:xfrm>
            <a:off x="1658297" y="13223819"/>
            <a:ext cx="19561485" cy="461059"/>
          </a:xfrm>
          <a:prstGeom prst="rect">
            <a:avLst/>
          </a:prstGeom>
          <a:solidFill>
            <a:schemeClr val="accent4">
              <a:hueOff val="-476017"/>
              <a:lumOff val="-10042"/>
            </a:schemeClr>
          </a:solidFill>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lgn="ctr" defTabSz="594360">
              <a:lnSpc>
                <a:spcPct val="100000"/>
              </a:lnSpc>
              <a:spcBef>
                <a:spcPts val="0"/>
              </a:spcBef>
              <a:defRPr sz="2304">
                <a:latin typeface="Helvetica Neue Medium"/>
                <a:ea typeface="Helvetica Neue Medium"/>
                <a:cs typeface="Helvetica Neue Medium"/>
                <a:sym typeface="Helvetica Neue Medium"/>
              </a:defRPr>
            </a:pPr>
            <a:r>
              <a:t>9</a:t>
            </a:r>
            <a:r>
              <a:rPr baseline="31999"/>
              <a:t>th</a:t>
            </a:r>
            <a:r>
              <a:t> CN-BV Chair workshop - January 13 2020</a:t>
            </a:r>
          </a:p>
        </p:txBody>
      </p:sp>
      <p:pic>
        <p:nvPicPr>
          <p:cNvPr id="313" name="Image" descr="Image"/>
          <p:cNvPicPr>
            <a:picLocks noChangeAspect="1"/>
          </p:cNvPicPr>
          <p:nvPr/>
        </p:nvPicPr>
        <p:blipFill>
          <a:blip r:embed="rId3">
            <a:extLst/>
          </a:blip>
          <a:stretch>
            <a:fillRect/>
          </a:stretch>
        </p:blipFill>
        <p:spPr>
          <a:xfrm>
            <a:off x="-25263" y="11934876"/>
            <a:ext cx="1779589" cy="1779589"/>
          </a:xfrm>
          <a:prstGeom prst="rect">
            <a:avLst/>
          </a:prstGeom>
          <a:ln w="12700">
            <a:miter lim="400000"/>
          </a:ln>
        </p:spPr>
      </p:pic>
      <p:pic>
        <p:nvPicPr>
          <p:cNvPr id="314" name="Image" descr="Image"/>
          <p:cNvPicPr>
            <a:picLocks noChangeAspect="1"/>
          </p:cNvPicPr>
          <p:nvPr/>
        </p:nvPicPr>
        <p:blipFill>
          <a:blip r:embed="rId4">
            <a:extLst/>
          </a:blip>
          <a:stretch>
            <a:fillRect/>
          </a:stretch>
        </p:blipFill>
        <p:spPr>
          <a:xfrm>
            <a:off x="21243036" y="11938475"/>
            <a:ext cx="3139860" cy="1772391"/>
          </a:xfrm>
          <a:prstGeom prst="rect">
            <a:avLst/>
          </a:prstGeom>
          <a:ln w="12700">
            <a:miter lim="400000"/>
          </a:ln>
        </p:spPr>
      </p:pic>
    </p:spTree>
  </p:cSld>
  <p:clrMapOvr>
    <a:masterClrMapping/>
  </p:clrMapOvr>
  <p:transition xmlns:p14="http://schemas.microsoft.com/office/powerpoint/2010/main" spd="med" advClick="1"/>
</p:sldLayout>
</file>

<file path=ppt/slideLayouts/slideLayout2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Subtitle">
    <p:spTree>
      <p:nvGrpSpPr>
        <p:cNvPr id="1" name=""/>
        <p:cNvGrpSpPr/>
        <p:nvPr/>
      </p:nvGrpSpPr>
      <p:grpSpPr>
        <a:xfrm>
          <a:off x="0" y="0"/>
          <a:ext cx="0" cy="0"/>
          <a:chOff x="0" y="0"/>
          <a:chExt cx="0" cy="0"/>
        </a:xfrm>
      </p:grpSpPr>
      <p:sp>
        <p:nvSpPr>
          <p:cNvPr id="321" name="Title Text"/>
          <p:cNvSpPr txBox="1"/>
          <p:nvPr>
            <p:ph type="title"/>
          </p:nvPr>
        </p:nvSpPr>
        <p:spPr>
          <a:xfrm>
            <a:off x="1899642" y="5167312"/>
            <a:ext cx="20706358" cy="1779588"/>
          </a:xfrm>
          <a:prstGeom prst="rect">
            <a:avLst/>
          </a:prstGeom>
        </p:spPr>
        <p:txBody>
          <a:bodyPr anchor="b"/>
          <a:lstStyle>
            <a:lvl1pPr algn="ctr" defTabSz="825500">
              <a:lnSpc>
                <a:spcPct val="100000"/>
              </a:lnSpc>
              <a:defRPr b="0" spc="0" sz="11200">
                <a:latin typeface="Helvetica Neue Medium"/>
                <a:ea typeface="Helvetica Neue Medium"/>
                <a:cs typeface="Helvetica Neue Medium"/>
                <a:sym typeface="Helvetica Neue Medium"/>
              </a:defRPr>
            </a:lvl1pPr>
          </a:lstStyle>
          <a:p>
            <a:pPr/>
            <a:r>
              <a:t>Title Text</a:t>
            </a:r>
          </a:p>
        </p:txBody>
      </p:sp>
      <p:sp>
        <p:nvSpPr>
          <p:cNvPr id="322" name="Body Level One…"/>
          <p:cNvSpPr txBox="1"/>
          <p:nvPr>
            <p:ph type="body" sz="quarter" idx="1"/>
          </p:nvPr>
        </p:nvSpPr>
        <p:spPr>
          <a:xfrm>
            <a:off x="1778000" y="7073900"/>
            <a:ext cx="20828000" cy="1587500"/>
          </a:xfrm>
          <a:prstGeom prst="rect">
            <a:avLst/>
          </a:prstGeom>
        </p:spPr>
        <p:txBody>
          <a:bodyPr/>
          <a:lstStyle>
            <a:lvl1pPr marL="0" indent="0" defTabSz="825500">
              <a:lnSpc>
                <a:spcPct val="100000"/>
              </a:lnSpc>
              <a:spcBef>
                <a:spcPts val="0"/>
              </a:spcBef>
              <a:buClrTx/>
              <a:buSzTx/>
              <a:buFontTx/>
              <a:buNone/>
              <a:defRPr sz="7200">
                <a:latin typeface="DIN Condensed Bold"/>
                <a:ea typeface="DIN Condensed Bold"/>
                <a:cs typeface="DIN Condensed Bold"/>
                <a:sym typeface="DIN Condensed Bold"/>
              </a:defRPr>
            </a:lvl1pPr>
            <a:lvl2pPr marL="0" indent="0" defTabSz="825500">
              <a:lnSpc>
                <a:spcPct val="100000"/>
              </a:lnSpc>
              <a:spcBef>
                <a:spcPts val="0"/>
              </a:spcBef>
              <a:buClrTx/>
              <a:buSzTx/>
              <a:buFontTx/>
              <a:buNone/>
              <a:defRPr sz="7200">
                <a:latin typeface="DIN Condensed Bold"/>
                <a:ea typeface="DIN Condensed Bold"/>
                <a:cs typeface="DIN Condensed Bold"/>
                <a:sym typeface="DIN Condensed Bold"/>
              </a:defRPr>
            </a:lvl2pPr>
            <a:lvl3pPr marL="0" indent="0" defTabSz="825500">
              <a:lnSpc>
                <a:spcPct val="100000"/>
              </a:lnSpc>
              <a:spcBef>
                <a:spcPts val="0"/>
              </a:spcBef>
              <a:buClrTx/>
              <a:buSzTx/>
              <a:buFontTx/>
              <a:buNone/>
              <a:defRPr sz="7200">
                <a:latin typeface="DIN Condensed Bold"/>
                <a:ea typeface="DIN Condensed Bold"/>
                <a:cs typeface="DIN Condensed Bold"/>
                <a:sym typeface="DIN Condensed Bold"/>
              </a:defRPr>
            </a:lvl3pPr>
            <a:lvl4pPr marL="0" indent="0" defTabSz="825500">
              <a:lnSpc>
                <a:spcPct val="100000"/>
              </a:lnSpc>
              <a:spcBef>
                <a:spcPts val="0"/>
              </a:spcBef>
              <a:buClrTx/>
              <a:buSzTx/>
              <a:buFontTx/>
              <a:buNone/>
              <a:defRPr sz="7200">
                <a:latin typeface="DIN Condensed Bold"/>
                <a:ea typeface="DIN Condensed Bold"/>
                <a:cs typeface="DIN Condensed Bold"/>
                <a:sym typeface="DIN Condensed Bold"/>
              </a:defRPr>
            </a:lvl4pPr>
            <a:lvl5pPr marL="0" indent="0" defTabSz="825500">
              <a:lnSpc>
                <a:spcPct val="100000"/>
              </a:lnSpc>
              <a:spcBef>
                <a:spcPts val="0"/>
              </a:spcBef>
              <a:buClrTx/>
              <a:buSzTx/>
              <a:buFontTx/>
              <a:buNone/>
              <a:defRPr sz="7200">
                <a:latin typeface="DIN Condensed Bold"/>
                <a:ea typeface="DIN Condensed Bold"/>
                <a:cs typeface="DIN Condensed Bold"/>
                <a:sym typeface="DIN Condensed Bold"/>
              </a:defRPr>
            </a:lvl5pPr>
          </a:lstStyle>
          <a:p>
            <a:pPr/>
            <a:r>
              <a:t>Body Level One</a:t>
            </a:r>
          </a:p>
          <a:p>
            <a:pPr lvl="1"/>
            <a:r>
              <a:t>Body Level Two</a:t>
            </a:r>
          </a:p>
          <a:p>
            <a:pPr lvl="2"/>
            <a:r>
              <a:t>Body Level Three</a:t>
            </a:r>
          </a:p>
          <a:p>
            <a:pPr lvl="3"/>
            <a:r>
              <a:t>Body Level Four</a:t>
            </a:r>
          </a:p>
          <a:p>
            <a:pPr lvl="4"/>
            <a:r>
              <a:t>Body Level Five</a:t>
            </a:r>
          </a:p>
        </p:txBody>
      </p:sp>
      <p:sp>
        <p:nvSpPr>
          <p:cNvPr id="323" name="9th CN-BV Chair workshop - January 13 2020"/>
          <p:cNvSpPr txBox="1"/>
          <p:nvPr/>
        </p:nvSpPr>
        <p:spPr>
          <a:xfrm>
            <a:off x="-9262" y="13223819"/>
            <a:ext cx="24402524" cy="527437"/>
          </a:xfrm>
          <a:prstGeom prst="rect">
            <a:avLst/>
          </a:prstGeom>
          <a:solidFill>
            <a:schemeClr val="accent4">
              <a:hueOff val="-476017"/>
              <a:lumOff val="-10042"/>
            </a:schemeClr>
          </a:solidFill>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lgn="ctr" defTabSz="726440">
              <a:lnSpc>
                <a:spcPct val="100000"/>
              </a:lnSpc>
              <a:spcBef>
                <a:spcPts val="0"/>
              </a:spcBef>
              <a:defRPr sz="2816">
                <a:latin typeface="Helvetica Neue Medium"/>
                <a:ea typeface="Helvetica Neue Medium"/>
                <a:cs typeface="Helvetica Neue Medium"/>
                <a:sym typeface="Helvetica Neue Medium"/>
              </a:defRPr>
            </a:pPr>
            <a:r>
              <a:t>9</a:t>
            </a:r>
            <a:r>
              <a:rPr baseline="31999"/>
              <a:t>th</a:t>
            </a:r>
            <a:r>
              <a:t> CN-BV Chair workshop - January 13 2020</a:t>
            </a:r>
          </a:p>
        </p:txBody>
      </p:sp>
      <p:sp>
        <p:nvSpPr>
          <p:cNvPr id="324" name="Slide Number"/>
          <p:cNvSpPr txBox="1"/>
          <p:nvPr>
            <p:ph type="sldNum" sz="quarter" idx="2"/>
          </p:nvPr>
        </p:nvSpPr>
        <p:spPr>
          <a:xfrm>
            <a:off x="71154" y="13176484"/>
            <a:ext cx="608585" cy="622107"/>
          </a:xfrm>
          <a:prstGeom prst="rect">
            <a:avLst/>
          </a:prstGeom>
        </p:spPr>
        <p:txBody>
          <a:bodyPr anchor="t"/>
          <a:lstStyle>
            <a:lvl1pPr defTabSz="825500">
              <a:defRPr sz="3500">
                <a:latin typeface="Helvetica Neue Light"/>
                <a:ea typeface="Helvetica Neue Light"/>
                <a:cs typeface="Helvetica Neue Light"/>
                <a:sym typeface="Helvetica Neue Light"/>
              </a:defRPr>
            </a:lvl1pPr>
          </a:lstStyle>
          <a:p>
            <a:pPr/>
            <a:fld id="{86CB4B4D-7CA3-9044-876B-883B54F8677D}" type="slidenum"/>
          </a:p>
        </p:txBody>
      </p:sp>
      <p:pic>
        <p:nvPicPr>
          <p:cNvPr id="325" name="Image" descr="Image"/>
          <p:cNvPicPr>
            <a:picLocks noChangeAspect="1"/>
          </p:cNvPicPr>
          <p:nvPr/>
        </p:nvPicPr>
        <p:blipFill>
          <a:blip r:embed="rId2">
            <a:extLst/>
          </a:blip>
          <a:stretch>
            <a:fillRect/>
          </a:stretch>
        </p:blipFill>
        <p:spPr>
          <a:xfrm>
            <a:off x="15037716" y="75704"/>
            <a:ext cx="1898204" cy="1898205"/>
          </a:xfrm>
          <a:prstGeom prst="rect">
            <a:avLst/>
          </a:prstGeom>
          <a:ln w="12700">
            <a:miter lim="400000"/>
          </a:ln>
        </p:spPr>
      </p:pic>
      <p:pic>
        <p:nvPicPr>
          <p:cNvPr id="326" name="Image" descr="Image"/>
          <p:cNvPicPr>
            <a:picLocks noChangeAspect="1"/>
          </p:cNvPicPr>
          <p:nvPr/>
        </p:nvPicPr>
        <p:blipFill>
          <a:blip r:embed="rId3">
            <a:extLst/>
          </a:blip>
          <a:stretch>
            <a:fillRect/>
          </a:stretch>
        </p:blipFill>
        <p:spPr>
          <a:xfrm>
            <a:off x="17268155" y="135012"/>
            <a:ext cx="4588545" cy="1779589"/>
          </a:xfrm>
          <a:prstGeom prst="rect">
            <a:avLst/>
          </a:prstGeom>
          <a:ln w="12700">
            <a:miter lim="400000"/>
          </a:ln>
        </p:spPr>
      </p:pic>
      <p:pic>
        <p:nvPicPr>
          <p:cNvPr id="327" name="Image" descr="Image"/>
          <p:cNvPicPr>
            <a:picLocks noChangeAspect="1"/>
          </p:cNvPicPr>
          <p:nvPr/>
        </p:nvPicPr>
        <p:blipFill>
          <a:blip r:embed="rId4">
            <a:extLst/>
          </a:blip>
          <a:stretch>
            <a:fillRect/>
          </a:stretch>
        </p:blipFill>
        <p:spPr>
          <a:xfrm>
            <a:off x="21840911" y="129456"/>
            <a:ext cx="1984290" cy="1790701"/>
          </a:xfrm>
          <a:prstGeom prst="rect">
            <a:avLst/>
          </a:prstGeom>
          <a:ln w="12700">
            <a:miter lim="400000"/>
          </a:ln>
        </p:spPr>
      </p:pic>
      <p:sp>
        <p:nvSpPr>
          <p:cNvPr id="328" name="Rectangle"/>
          <p:cNvSpPr/>
          <p:nvPr/>
        </p:nvSpPr>
        <p:spPr>
          <a:xfrm>
            <a:off x="1930400" y="1942107"/>
            <a:ext cx="9933385" cy="209452"/>
          </a:xfrm>
          <a:prstGeom prst="rect">
            <a:avLst/>
          </a:prstGeom>
          <a:solidFill>
            <a:schemeClr val="accent4">
              <a:hueOff val="-476017"/>
              <a:lumOff val="-10042"/>
            </a:schemeClr>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329" name="Rectangle"/>
          <p:cNvSpPr/>
          <p:nvPr/>
        </p:nvSpPr>
        <p:spPr>
          <a:xfrm>
            <a:off x="1930400" y="12610107"/>
            <a:ext cx="9933385" cy="209452"/>
          </a:xfrm>
          <a:prstGeom prst="rect">
            <a:avLst/>
          </a:prstGeom>
          <a:solidFill>
            <a:schemeClr val="accent4">
              <a:hueOff val="-476017"/>
              <a:lumOff val="-10042"/>
            </a:schemeClr>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sldLayout>
</file>

<file path=ppt/slideLayouts/slideLayout2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Subtitle">
    <p:spTree>
      <p:nvGrpSpPr>
        <p:cNvPr id="1" name=""/>
        <p:cNvGrpSpPr/>
        <p:nvPr/>
      </p:nvGrpSpPr>
      <p:grpSpPr>
        <a:xfrm>
          <a:off x="0" y="0"/>
          <a:ext cx="0" cy="0"/>
          <a:chOff x="0" y="0"/>
          <a:chExt cx="0" cy="0"/>
        </a:xfrm>
      </p:grpSpPr>
      <p:sp>
        <p:nvSpPr>
          <p:cNvPr id="336" name="Title Text"/>
          <p:cNvSpPr txBox="1"/>
          <p:nvPr>
            <p:ph type="title"/>
          </p:nvPr>
        </p:nvSpPr>
        <p:spPr>
          <a:xfrm>
            <a:off x="1899642" y="5167312"/>
            <a:ext cx="20706358" cy="1779588"/>
          </a:xfrm>
          <a:prstGeom prst="rect">
            <a:avLst/>
          </a:prstGeom>
        </p:spPr>
        <p:txBody>
          <a:bodyPr anchor="b"/>
          <a:lstStyle>
            <a:lvl1pPr algn="ctr" defTabSz="825500">
              <a:lnSpc>
                <a:spcPct val="100000"/>
              </a:lnSpc>
              <a:defRPr b="0" spc="0" sz="11200">
                <a:latin typeface="Helvetica Neue Medium"/>
                <a:ea typeface="Helvetica Neue Medium"/>
                <a:cs typeface="Helvetica Neue Medium"/>
                <a:sym typeface="Helvetica Neue Medium"/>
              </a:defRPr>
            </a:lvl1pPr>
          </a:lstStyle>
          <a:p>
            <a:pPr/>
            <a:r>
              <a:t>Title Text</a:t>
            </a:r>
          </a:p>
        </p:txBody>
      </p:sp>
      <p:sp>
        <p:nvSpPr>
          <p:cNvPr id="337" name="Body Level One…"/>
          <p:cNvSpPr txBox="1"/>
          <p:nvPr>
            <p:ph type="body" sz="quarter" idx="1"/>
          </p:nvPr>
        </p:nvSpPr>
        <p:spPr>
          <a:xfrm>
            <a:off x="1778000" y="7073900"/>
            <a:ext cx="20828000" cy="1587500"/>
          </a:xfrm>
          <a:prstGeom prst="rect">
            <a:avLst/>
          </a:prstGeom>
        </p:spPr>
        <p:txBody>
          <a:bodyPr/>
          <a:lstStyle>
            <a:lvl1pPr marL="0" indent="0" defTabSz="825500">
              <a:lnSpc>
                <a:spcPct val="100000"/>
              </a:lnSpc>
              <a:spcBef>
                <a:spcPts val="0"/>
              </a:spcBef>
              <a:buClrTx/>
              <a:buSzTx/>
              <a:buFontTx/>
              <a:buNone/>
              <a:defRPr sz="7200">
                <a:latin typeface="DIN Condensed Bold"/>
                <a:ea typeface="DIN Condensed Bold"/>
                <a:cs typeface="DIN Condensed Bold"/>
                <a:sym typeface="DIN Condensed Bold"/>
              </a:defRPr>
            </a:lvl1pPr>
            <a:lvl2pPr marL="0" indent="0" defTabSz="825500">
              <a:lnSpc>
                <a:spcPct val="100000"/>
              </a:lnSpc>
              <a:spcBef>
                <a:spcPts val="0"/>
              </a:spcBef>
              <a:buClrTx/>
              <a:buSzTx/>
              <a:buFontTx/>
              <a:buNone/>
              <a:defRPr sz="7200">
                <a:latin typeface="DIN Condensed Bold"/>
                <a:ea typeface="DIN Condensed Bold"/>
                <a:cs typeface="DIN Condensed Bold"/>
                <a:sym typeface="DIN Condensed Bold"/>
              </a:defRPr>
            </a:lvl2pPr>
            <a:lvl3pPr marL="0" indent="0" defTabSz="825500">
              <a:lnSpc>
                <a:spcPct val="100000"/>
              </a:lnSpc>
              <a:spcBef>
                <a:spcPts val="0"/>
              </a:spcBef>
              <a:buClrTx/>
              <a:buSzTx/>
              <a:buFontTx/>
              <a:buNone/>
              <a:defRPr sz="7200">
                <a:latin typeface="DIN Condensed Bold"/>
                <a:ea typeface="DIN Condensed Bold"/>
                <a:cs typeface="DIN Condensed Bold"/>
                <a:sym typeface="DIN Condensed Bold"/>
              </a:defRPr>
            </a:lvl3pPr>
            <a:lvl4pPr marL="0" indent="0" defTabSz="825500">
              <a:lnSpc>
                <a:spcPct val="100000"/>
              </a:lnSpc>
              <a:spcBef>
                <a:spcPts val="0"/>
              </a:spcBef>
              <a:buClrTx/>
              <a:buSzTx/>
              <a:buFontTx/>
              <a:buNone/>
              <a:defRPr sz="7200">
                <a:latin typeface="DIN Condensed Bold"/>
                <a:ea typeface="DIN Condensed Bold"/>
                <a:cs typeface="DIN Condensed Bold"/>
                <a:sym typeface="DIN Condensed Bold"/>
              </a:defRPr>
            </a:lvl4pPr>
            <a:lvl5pPr marL="0" indent="0" defTabSz="825500">
              <a:lnSpc>
                <a:spcPct val="100000"/>
              </a:lnSpc>
              <a:spcBef>
                <a:spcPts val="0"/>
              </a:spcBef>
              <a:buClrTx/>
              <a:buSzTx/>
              <a:buFontTx/>
              <a:buNone/>
              <a:defRPr sz="7200">
                <a:latin typeface="DIN Condensed Bold"/>
                <a:ea typeface="DIN Condensed Bold"/>
                <a:cs typeface="DIN Condensed Bold"/>
                <a:sym typeface="DIN Condensed Bold"/>
              </a:defRPr>
            </a:lvl5pPr>
          </a:lstStyle>
          <a:p>
            <a:pPr/>
            <a:r>
              <a:t>Body Level One</a:t>
            </a:r>
          </a:p>
          <a:p>
            <a:pPr lvl="1"/>
            <a:r>
              <a:t>Body Level Two</a:t>
            </a:r>
          </a:p>
          <a:p>
            <a:pPr lvl="2"/>
            <a:r>
              <a:t>Body Level Three</a:t>
            </a:r>
          </a:p>
          <a:p>
            <a:pPr lvl="3"/>
            <a:r>
              <a:t>Body Level Four</a:t>
            </a:r>
          </a:p>
          <a:p>
            <a:pPr lvl="4"/>
            <a:r>
              <a:t>Body Level Five</a:t>
            </a:r>
          </a:p>
        </p:txBody>
      </p:sp>
      <p:pic>
        <p:nvPicPr>
          <p:cNvPr id="338" name="Image" descr="Image"/>
          <p:cNvPicPr>
            <a:picLocks noChangeAspect="1"/>
          </p:cNvPicPr>
          <p:nvPr/>
        </p:nvPicPr>
        <p:blipFill>
          <a:blip r:embed="rId2">
            <a:extLst/>
          </a:blip>
          <a:stretch>
            <a:fillRect/>
          </a:stretch>
        </p:blipFill>
        <p:spPr>
          <a:xfrm>
            <a:off x="17904286" y="75704"/>
            <a:ext cx="6680201" cy="2590801"/>
          </a:xfrm>
          <a:prstGeom prst="rect">
            <a:avLst/>
          </a:prstGeom>
          <a:ln w="12700">
            <a:miter lim="400000"/>
          </a:ln>
        </p:spPr>
      </p:pic>
      <p:pic>
        <p:nvPicPr>
          <p:cNvPr id="339" name="Image" descr="Image"/>
          <p:cNvPicPr>
            <a:picLocks noChangeAspect="1"/>
          </p:cNvPicPr>
          <p:nvPr/>
        </p:nvPicPr>
        <p:blipFill>
          <a:blip r:embed="rId3">
            <a:extLst/>
          </a:blip>
          <a:stretch>
            <a:fillRect/>
          </a:stretch>
        </p:blipFill>
        <p:spPr>
          <a:xfrm>
            <a:off x="15310319" y="75704"/>
            <a:ext cx="2590801" cy="2590801"/>
          </a:xfrm>
          <a:prstGeom prst="rect">
            <a:avLst/>
          </a:prstGeom>
          <a:ln w="12700">
            <a:miter lim="400000"/>
          </a:ln>
        </p:spPr>
      </p:pic>
      <p:pic>
        <p:nvPicPr>
          <p:cNvPr id="340" name="Image" descr="Image"/>
          <p:cNvPicPr>
            <a:picLocks noChangeAspect="1"/>
          </p:cNvPicPr>
          <p:nvPr/>
        </p:nvPicPr>
        <p:blipFill>
          <a:blip r:embed="rId4">
            <a:extLst/>
          </a:blip>
          <a:stretch>
            <a:fillRect/>
          </a:stretch>
        </p:blipFill>
        <p:spPr>
          <a:xfrm>
            <a:off x="19135528" y="11423650"/>
            <a:ext cx="4217717" cy="2380821"/>
          </a:xfrm>
          <a:prstGeom prst="rect">
            <a:avLst/>
          </a:prstGeom>
          <a:ln w="12700">
            <a:miter lim="400000"/>
          </a:ln>
        </p:spPr>
      </p:pic>
      <p:sp>
        <p:nvSpPr>
          <p:cNvPr id="341" name="Rectangle"/>
          <p:cNvSpPr/>
          <p:nvPr/>
        </p:nvSpPr>
        <p:spPr>
          <a:xfrm>
            <a:off x="1930400" y="1942107"/>
            <a:ext cx="2590800" cy="432793"/>
          </a:xfrm>
          <a:prstGeom prst="rect">
            <a:avLst/>
          </a:prstGeom>
          <a:solidFill>
            <a:schemeClr val="accent4">
              <a:hueOff val="-476017"/>
              <a:lumOff val="-10042"/>
            </a:schemeClr>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342" name="Rectangle"/>
          <p:cNvSpPr/>
          <p:nvPr/>
        </p:nvSpPr>
        <p:spPr>
          <a:xfrm>
            <a:off x="1930400" y="11785600"/>
            <a:ext cx="2590800" cy="432793"/>
          </a:xfrm>
          <a:prstGeom prst="rect">
            <a:avLst/>
          </a:prstGeom>
          <a:solidFill>
            <a:schemeClr val="accent4">
              <a:hueOff val="-476017"/>
              <a:lumOff val="-10042"/>
            </a:schemeClr>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pic>
        <p:nvPicPr>
          <p:cNvPr id="343" name="Image" descr="Image"/>
          <p:cNvPicPr>
            <a:picLocks noChangeAspect="1"/>
          </p:cNvPicPr>
          <p:nvPr/>
        </p:nvPicPr>
        <p:blipFill>
          <a:blip r:embed="rId5">
            <a:extLst/>
          </a:blip>
          <a:stretch>
            <a:fillRect/>
          </a:stretch>
        </p:blipFill>
        <p:spPr>
          <a:xfrm>
            <a:off x="16797294" y="11064339"/>
            <a:ext cx="2024106" cy="2537361"/>
          </a:xfrm>
          <a:prstGeom prst="rect">
            <a:avLst/>
          </a:prstGeom>
          <a:ln w="12700">
            <a:miter lim="400000"/>
          </a:ln>
        </p:spPr>
      </p:pic>
      <p:sp>
        <p:nvSpPr>
          <p:cNvPr id="344" name="Slide Number"/>
          <p:cNvSpPr txBox="1"/>
          <p:nvPr>
            <p:ph type="sldNum" sz="quarter" idx="2"/>
          </p:nvPr>
        </p:nvSpPr>
        <p:spPr>
          <a:xfrm>
            <a:off x="11959031" y="13081000"/>
            <a:ext cx="453238" cy="461059"/>
          </a:xfrm>
          <a:prstGeom prst="rect">
            <a:avLst/>
          </a:prstGeom>
        </p:spPr>
        <p:txBody>
          <a:bodyPr anchor="t"/>
          <a:lstStyle>
            <a:lvl1pPr defTabSz="825500">
              <a:defRPr sz="2400">
                <a:latin typeface="Helvetica Neue Light"/>
                <a:ea typeface="Helvetica Neue Light"/>
                <a:cs typeface="Helvetica Neue Light"/>
                <a:sym typeface="Helvetica Neue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Subtitle">
    <p:spTree>
      <p:nvGrpSpPr>
        <p:cNvPr id="1" name=""/>
        <p:cNvGrpSpPr/>
        <p:nvPr/>
      </p:nvGrpSpPr>
      <p:grpSpPr>
        <a:xfrm>
          <a:off x="0" y="0"/>
          <a:ext cx="0" cy="0"/>
          <a:chOff x="0" y="0"/>
          <a:chExt cx="0" cy="0"/>
        </a:xfrm>
      </p:grpSpPr>
      <p:sp>
        <p:nvSpPr>
          <p:cNvPr id="351" name="Title Text"/>
          <p:cNvSpPr txBox="1"/>
          <p:nvPr>
            <p:ph type="title"/>
          </p:nvPr>
        </p:nvSpPr>
        <p:spPr>
          <a:xfrm>
            <a:off x="1899642" y="5167312"/>
            <a:ext cx="20706358" cy="1779588"/>
          </a:xfrm>
          <a:prstGeom prst="rect">
            <a:avLst/>
          </a:prstGeom>
        </p:spPr>
        <p:txBody>
          <a:bodyPr anchor="b"/>
          <a:lstStyle>
            <a:lvl1pPr algn="ctr" defTabSz="825500">
              <a:lnSpc>
                <a:spcPct val="100000"/>
              </a:lnSpc>
              <a:defRPr b="0" spc="0" sz="11200">
                <a:latin typeface="Helvetica Neue Medium"/>
                <a:ea typeface="Helvetica Neue Medium"/>
                <a:cs typeface="Helvetica Neue Medium"/>
                <a:sym typeface="Helvetica Neue Medium"/>
              </a:defRPr>
            </a:lvl1pPr>
          </a:lstStyle>
          <a:p>
            <a:pPr/>
            <a:r>
              <a:t>Title Text</a:t>
            </a:r>
          </a:p>
        </p:txBody>
      </p:sp>
      <p:sp>
        <p:nvSpPr>
          <p:cNvPr id="352" name="Body Level One…"/>
          <p:cNvSpPr txBox="1"/>
          <p:nvPr>
            <p:ph type="body" sz="quarter" idx="1"/>
          </p:nvPr>
        </p:nvSpPr>
        <p:spPr>
          <a:xfrm>
            <a:off x="1778000" y="7073900"/>
            <a:ext cx="20828000" cy="1587500"/>
          </a:xfrm>
          <a:prstGeom prst="rect">
            <a:avLst/>
          </a:prstGeom>
        </p:spPr>
        <p:txBody>
          <a:bodyPr/>
          <a:lstStyle>
            <a:lvl1pPr marL="0" indent="0" defTabSz="825500">
              <a:lnSpc>
                <a:spcPct val="100000"/>
              </a:lnSpc>
              <a:spcBef>
                <a:spcPts val="0"/>
              </a:spcBef>
              <a:buClrTx/>
              <a:buSzTx/>
              <a:buFontTx/>
              <a:buNone/>
              <a:defRPr sz="7200">
                <a:latin typeface="DIN Condensed Bold"/>
                <a:ea typeface="DIN Condensed Bold"/>
                <a:cs typeface="DIN Condensed Bold"/>
                <a:sym typeface="DIN Condensed Bold"/>
              </a:defRPr>
            </a:lvl1pPr>
            <a:lvl2pPr marL="0" indent="0" defTabSz="825500">
              <a:lnSpc>
                <a:spcPct val="100000"/>
              </a:lnSpc>
              <a:spcBef>
                <a:spcPts val="0"/>
              </a:spcBef>
              <a:buClrTx/>
              <a:buSzTx/>
              <a:buFontTx/>
              <a:buNone/>
              <a:defRPr sz="7200">
                <a:latin typeface="DIN Condensed Bold"/>
                <a:ea typeface="DIN Condensed Bold"/>
                <a:cs typeface="DIN Condensed Bold"/>
                <a:sym typeface="DIN Condensed Bold"/>
              </a:defRPr>
            </a:lvl2pPr>
            <a:lvl3pPr marL="0" indent="0" defTabSz="825500">
              <a:lnSpc>
                <a:spcPct val="100000"/>
              </a:lnSpc>
              <a:spcBef>
                <a:spcPts val="0"/>
              </a:spcBef>
              <a:buClrTx/>
              <a:buSzTx/>
              <a:buFontTx/>
              <a:buNone/>
              <a:defRPr sz="7200">
                <a:latin typeface="DIN Condensed Bold"/>
                <a:ea typeface="DIN Condensed Bold"/>
                <a:cs typeface="DIN Condensed Bold"/>
                <a:sym typeface="DIN Condensed Bold"/>
              </a:defRPr>
            </a:lvl3pPr>
            <a:lvl4pPr marL="0" indent="0" defTabSz="825500">
              <a:lnSpc>
                <a:spcPct val="100000"/>
              </a:lnSpc>
              <a:spcBef>
                <a:spcPts val="0"/>
              </a:spcBef>
              <a:buClrTx/>
              <a:buSzTx/>
              <a:buFontTx/>
              <a:buNone/>
              <a:defRPr sz="7200">
                <a:latin typeface="DIN Condensed Bold"/>
                <a:ea typeface="DIN Condensed Bold"/>
                <a:cs typeface="DIN Condensed Bold"/>
                <a:sym typeface="DIN Condensed Bold"/>
              </a:defRPr>
            </a:lvl4pPr>
            <a:lvl5pPr marL="0" indent="0" defTabSz="825500">
              <a:lnSpc>
                <a:spcPct val="100000"/>
              </a:lnSpc>
              <a:spcBef>
                <a:spcPts val="0"/>
              </a:spcBef>
              <a:buClrTx/>
              <a:buSzTx/>
              <a:buFontTx/>
              <a:buNone/>
              <a:defRPr sz="7200">
                <a:latin typeface="DIN Condensed Bold"/>
                <a:ea typeface="DIN Condensed Bold"/>
                <a:cs typeface="DIN Condensed Bold"/>
                <a:sym typeface="DIN Condensed Bold"/>
              </a:defRPr>
            </a:lvl5pPr>
          </a:lstStyle>
          <a:p>
            <a:pPr/>
            <a:r>
              <a:t>Body Level One</a:t>
            </a:r>
          </a:p>
          <a:p>
            <a:pPr lvl="1"/>
            <a:r>
              <a:t>Body Level Two</a:t>
            </a:r>
          </a:p>
          <a:p>
            <a:pPr lvl="2"/>
            <a:r>
              <a:t>Body Level Three</a:t>
            </a:r>
          </a:p>
          <a:p>
            <a:pPr lvl="3"/>
            <a:r>
              <a:t>Body Level Four</a:t>
            </a:r>
          </a:p>
          <a:p>
            <a:pPr lvl="4"/>
            <a:r>
              <a:t>Body Level Five</a:t>
            </a:r>
          </a:p>
        </p:txBody>
      </p:sp>
      <p:sp>
        <p:nvSpPr>
          <p:cNvPr id="353" name="Review meeting -  February  06 2021"/>
          <p:cNvSpPr txBox="1"/>
          <p:nvPr/>
        </p:nvSpPr>
        <p:spPr>
          <a:xfrm>
            <a:off x="-9262" y="13223819"/>
            <a:ext cx="24402524" cy="527437"/>
          </a:xfrm>
          <a:prstGeom prst="rect">
            <a:avLst/>
          </a:prstGeom>
          <a:solidFill>
            <a:schemeClr val="accent4">
              <a:hueOff val="-476017"/>
              <a:lumOff val="-10042"/>
            </a:schemeClr>
          </a:solidFill>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lgn="ctr" defTabSz="726440">
              <a:lnSpc>
                <a:spcPct val="100000"/>
              </a:lnSpc>
              <a:spcBef>
                <a:spcPts val="0"/>
              </a:spcBef>
              <a:defRPr sz="2816">
                <a:latin typeface="Helvetica Neue Medium"/>
                <a:ea typeface="Helvetica Neue Medium"/>
                <a:cs typeface="Helvetica Neue Medium"/>
                <a:sym typeface="Helvetica Neue Medium"/>
              </a:defRPr>
            </a:lvl1pPr>
          </a:lstStyle>
          <a:p>
            <a:pPr/>
            <a:r>
              <a:t>Review meeting -  February  06 2021</a:t>
            </a:r>
          </a:p>
        </p:txBody>
      </p:sp>
      <p:sp>
        <p:nvSpPr>
          <p:cNvPr id="354" name="Slide Number"/>
          <p:cNvSpPr txBox="1"/>
          <p:nvPr>
            <p:ph type="sldNum" sz="quarter" idx="2"/>
          </p:nvPr>
        </p:nvSpPr>
        <p:spPr>
          <a:xfrm>
            <a:off x="198154" y="13176484"/>
            <a:ext cx="608585" cy="622107"/>
          </a:xfrm>
          <a:prstGeom prst="rect">
            <a:avLst/>
          </a:prstGeom>
        </p:spPr>
        <p:txBody>
          <a:bodyPr anchor="t"/>
          <a:lstStyle>
            <a:lvl1pPr defTabSz="825500">
              <a:defRPr sz="3500">
                <a:latin typeface="Helvetica Neue Light"/>
                <a:ea typeface="Helvetica Neue Light"/>
                <a:cs typeface="Helvetica Neue Light"/>
                <a:sym typeface="Helvetica Neue Light"/>
              </a:defRPr>
            </a:lvl1pPr>
          </a:lstStyle>
          <a:p>
            <a:pPr/>
            <a:fld id="{86CB4B4D-7CA3-9044-876B-883B54F8677D}" type="slidenum"/>
          </a:p>
        </p:txBody>
      </p:sp>
      <p:pic>
        <p:nvPicPr>
          <p:cNvPr id="355" name="Image" descr="Image"/>
          <p:cNvPicPr>
            <a:picLocks noChangeAspect="1"/>
          </p:cNvPicPr>
          <p:nvPr/>
        </p:nvPicPr>
        <p:blipFill>
          <a:blip r:embed="rId2">
            <a:extLst/>
          </a:blip>
          <a:stretch>
            <a:fillRect/>
          </a:stretch>
        </p:blipFill>
        <p:spPr>
          <a:xfrm>
            <a:off x="15037716" y="75704"/>
            <a:ext cx="1898204" cy="1898205"/>
          </a:xfrm>
          <a:prstGeom prst="rect">
            <a:avLst/>
          </a:prstGeom>
          <a:ln w="12700">
            <a:miter lim="400000"/>
          </a:ln>
        </p:spPr>
      </p:pic>
      <p:pic>
        <p:nvPicPr>
          <p:cNvPr id="356" name="Image" descr="Image"/>
          <p:cNvPicPr>
            <a:picLocks noChangeAspect="1"/>
          </p:cNvPicPr>
          <p:nvPr/>
        </p:nvPicPr>
        <p:blipFill>
          <a:blip r:embed="rId3">
            <a:extLst/>
          </a:blip>
          <a:stretch>
            <a:fillRect/>
          </a:stretch>
        </p:blipFill>
        <p:spPr>
          <a:xfrm>
            <a:off x="17268155" y="135012"/>
            <a:ext cx="4588545" cy="1779589"/>
          </a:xfrm>
          <a:prstGeom prst="rect">
            <a:avLst/>
          </a:prstGeom>
          <a:ln w="12700">
            <a:miter lim="400000"/>
          </a:ln>
        </p:spPr>
      </p:pic>
      <p:pic>
        <p:nvPicPr>
          <p:cNvPr id="357" name="Image" descr="Image"/>
          <p:cNvPicPr>
            <a:picLocks noChangeAspect="1"/>
          </p:cNvPicPr>
          <p:nvPr/>
        </p:nvPicPr>
        <p:blipFill>
          <a:blip r:embed="rId4">
            <a:extLst/>
          </a:blip>
          <a:stretch>
            <a:fillRect/>
          </a:stretch>
        </p:blipFill>
        <p:spPr>
          <a:xfrm>
            <a:off x="21840911" y="129456"/>
            <a:ext cx="1984290" cy="1790701"/>
          </a:xfrm>
          <a:prstGeom prst="rect">
            <a:avLst/>
          </a:prstGeom>
          <a:ln w="12700">
            <a:miter lim="400000"/>
          </a:ln>
        </p:spPr>
      </p:pic>
      <p:sp>
        <p:nvSpPr>
          <p:cNvPr id="358" name="Rectangle"/>
          <p:cNvSpPr/>
          <p:nvPr/>
        </p:nvSpPr>
        <p:spPr>
          <a:xfrm>
            <a:off x="1930400" y="1942107"/>
            <a:ext cx="9933385" cy="209452"/>
          </a:xfrm>
          <a:prstGeom prst="rect">
            <a:avLst/>
          </a:prstGeom>
          <a:solidFill>
            <a:schemeClr val="accent4">
              <a:hueOff val="-476017"/>
              <a:lumOff val="-10042"/>
            </a:schemeClr>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359" name="Rectangle"/>
          <p:cNvSpPr/>
          <p:nvPr/>
        </p:nvSpPr>
        <p:spPr>
          <a:xfrm>
            <a:off x="1930400" y="12610107"/>
            <a:ext cx="9933385" cy="209452"/>
          </a:xfrm>
          <a:prstGeom prst="rect">
            <a:avLst/>
          </a:prstGeom>
          <a:solidFill>
            <a:schemeClr val="accent4">
              <a:hueOff val="-476017"/>
              <a:lumOff val="-10042"/>
            </a:schemeClr>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Alt">
    <p:spTree>
      <p:nvGrpSpPr>
        <p:cNvPr id="1" name=""/>
        <p:cNvGrpSpPr/>
        <p:nvPr/>
      </p:nvGrpSpPr>
      <p:grpSpPr>
        <a:xfrm>
          <a:off x="0" y="0"/>
          <a:ext cx="0" cy="0"/>
          <a:chOff x="0" y="0"/>
          <a:chExt cx="0" cy="0"/>
        </a:xfrm>
      </p:grpSpPr>
      <p:sp>
        <p:nvSpPr>
          <p:cNvPr id="32" name="910457886_1434x1669.jpg"/>
          <p:cNvSpPr/>
          <p:nvPr>
            <p:ph type="pic" idx="21"/>
          </p:nvPr>
        </p:nvSpPr>
        <p:spPr>
          <a:xfrm>
            <a:off x="10972800" y="-203200"/>
            <a:ext cx="12144837" cy="14135100"/>
          </a:xfrm>
          <a:prstGeom prst="rect">
            <a:avLst/>
          </a:prstGeom>
        </p:spPr>
        <p:txBody>
          <a:bodyPr lIns="91439" tIns="45719" rIns="91439" bIns="45719">
            <a:noAutofit/>
          </a:bodyPr>
          <a:lstStyle/>
          <a:p>
            <a:pPr/>
          </a:p>
        </p:txBody>
      </p:sp>
      <p:sp>
        <p:nvSpPr>
          <p:cNvPr id="33" name="Slide Title"/>
          <p:cNvSpPr txBox="1"/>
          <p:nvPr>
            <p:ph type="title" hasCustomPrompt="1"/>
          </p:nvPr>
        </p:nvSpPr>
        <p:spPr>
          <a:xfrm>
            <a:off x="1206500" y="1270000"/>
            <a:ext cx="9779000" cy="5882273"/>
          </a:xfrm>
          <a:prstGeom prst="rect">
            <a:avLst/>
          </a:prstGeom>
        </p:spPr>
        <p:txBody>
          <a:bodyPr anchor="b"/>
          <a:lstStyle/>
          <a:p>
            <a:pPr/>
            <a:r>
              <a:t>Slide Title</a:t>
            </a:r>
          </a:p>
        </p:txBody>
      </p:sp>
      <p:sp>
        <p:nvSpPr>
          <p:cNvPr id="34" name="Body Level One…"/>
          <p:cNvSpPr txBox="1"/>
          <p:nvPr>
            <p:ph type="body" sz="quarter" idx="1" hasCustomPrompt="1"/>
          </p:nvPr>
        </p:nvSpPr>
        <p:spPr>
          <a:xfrm>
            <a:off x="1206500" y="7060576"/>
            <a:ext cx="9779000" cy="5385424"/>
          </a:xfrm>
          <a:prstGeom prst="rect">
            <a:avLst/>
          </a:prstGeom>
        </p:spPr>
        <p:txBody>
          <a:bodyPr/>
          <a:lstStyle>
            <a:lvl1pPr marL="0" indent="0" defTabSz="825500">
              <a:lnSpc>
                <a:spcPct val="100000"/>
              </a:lnSpc>
              <a:spcBef>
                <a:spcPts val="0"/>
              </a:spcBef>
              <a:buClrTx/>
              <a:buSzTx/>
              <a:buFontTx/>
              <a:buNone/>
              <a:defRPr b="1" sz="5500"/>
            </a:lvl1pPr>
            <a:lvl2pPr marL="0" indent="0" defTabSz="825500">
              <a:lnSpc>
                <a:spcPct val="100000"/>
              </a:lnSpc>
              <a:spcBef>
                <a:spcPts val="0"/>
              </a:spcBef>
              <a:buClrTx/>
              <a:buSzTx/>
              <a:buFontTx/>
              <a:buNone/>
              <a:defRPr b="1" sz="5500"/>
            </a:lvl2pPr>
            <a:lvl3pPr marL="0" indent="0" defTabSz="825500">
              <a:lnSpc>
                <a:spcPct val="100000"/>
              </a:lnSpc>
              <a:spcBef>
                <a:spcPts val="0"/>
              </a:spcBef>
              <a:buClrTx/>
              <a:buSzTx/>
              <a:buFontTx/>
              <a:buNone/>
              <a:defRPr b="1" sz="5500"/>
            </a:lvl3pPr>
            <a:lvl4pPr marL="0" indent="0" defTabSz="825500">
              <a:lnSpc>
                <a:spcPct val="100000"/>
              </a:lnSpc>
              <a:spcBef>
                <a:spcPts val="0"/>
              </a:spcBef>
              <a:buClrTx/>
              <a:buSzTx/>
              <a:buFontTx/>
              <a:buNone/>
              <a:defRPr b="1" sz="5500"/>
            </a:lvl4pPr>
            <a:lvl5pPr marL="0" indent="0" defTabSz="825500">
              <a:lnSpc>
                <a:spcPct val="100000"/>
              </a:lnSpc>
              <a:spcBef>
                <a:spcPts val="0"/>
              </a:spcBef>
              <a:buClrTx/>
              <a:buSzTx/>
              <a:buFontTx/>
              <a:buNone/>
              <a:defRPr b="1" sz="5500"/>
            </a:lvl5pPr>
          </a:lstStyle>
          <a:p>
            <a:pPr/>
            <a:r>
              <a:t>Slide Subtitle</a:t>
            </a:r>
          </a:p>
          <a:p>
            <a:pPr lvl="1"/>
            <a:r>
              <a:t/>
            </a:r>
          </a:p>
          <a:p>
            <a:pPr lvl="2"/>
            <a:r>
              <a:t/>
            </a:r>
          </a:p>
          <a:p>
            <a:pPr lvl="3"/>
            <a:r>
              <a:t/>
            </a:r>
          </a:p>
          <a:p>
            <a:pPr lvl="4"/>
            <a:r>
              <a:t/>
            </a:r>
          </a:p>
        </p:txBody>
      </p:sp>
      <p:sp>
        <p:nvSpPr>
          <p:cNvPr id="35" name="Slide Number"/>
          <p:cNvSpPr txBox="1"/>
          <p:nvPr>
            <p:ph type="sldNum" sz="quarter" idx="2"/>
          </p:nvPr>
        </p:nvSpPr>
        <p:spPr>
          <a:xfrm>
            <a:off x="12001499" y="13085233"/>
            <a:ext cx="368505" cy="3746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Subtitle">
    <p:spTree>
      <p:nvGrpSpPr>
        <p:cNvPr id="1" name=""/>
        <p:cNvGrpSpPr/>
        <p:nvPr/>
      </p:nvGrpSpPr>
      <p:grpSpPr>
        <a:xfrm>
          <a:off x="0" y="0"/>
          <a:ext cx="0" cy="0"/>
          <a:chOff x="0" y="0"/>
          <a:chExt cx="0" cy="0"/>
        </a:xfrm>
      </p:grpSpPr>
      <p:sp>
        <p:nvSpPr>
          <p:cNvPr id="366" name="Title Text"/>
          <p:cNvSpPr txBox="1"/>
          <p:nvPr>
            <p:ph type="title"/>
          </p:nvPr>
        </p:nvSpPr>
        <p:spPr>
          <a:xfrm>
            <a:off x="1899642" y="5167312"/>
            <a:ext cx="20706358" cy="1779588"/>
          </a:xfrm>
          <a:prstGeom prst="rect">
            <a:avLst/>
          </a:prstGeom>
        </p:spPr>
        <p:txBody>
          <a:bodyPr anchor="b"/>
          <a:lstStyle>
            <a:lvl1pPr algn="ctr" defTabSz="825500">
              <a:lnSpc>
                <a:spcPct val="100000"/>
              </a:lnSpc>
              <a:defRPr b="0" spc="0" sz="11200">
                <a:latin typeface="Helvetica Neue Medium"/>
                <a:ea typeface="Helvetica Neue Medium"/>
                <a:cs typeface="Helvetica Neue Medium"/>
                <a:sym typeface="Helvetica Neue Medium"/>
              </a:defRPr>
            </a:lvl1pPr>
          </a:lstStyle>
          <a:p>
            <a:pPr/>
            <a:r>
              <a:t>Title Text</a:t>
            </a:r>
          </a:p>
        </p:txBody>
      </p:sp>
      <p:sp>
        <p:nvSpPr>
          <p:cNvPr id="367" name="Body Level One…"/>
          <p:cNvSpPr txBox="1"/>
          <p:nvPr>
            <p:ph type="body" sz="quarter" idx="1"/>
          </p:nvPr>
        </p:nvSpPr>
        <p:spPr>
          <a:xfrm>
            <a:off x="1778000" y="7073900"/>
            <a:ext cx="20828000" cy="1587500"/>
          </a:xfrm>
          <a:prstGeom prst="rect">
            <a:avLst/>
          </a:prstGeom>
        </p:spPr>
        <p:txBody>
          <a:bodyPr/>
          <a:lstStyle>
            <a:lvl1pPr marL="0" indent="0" defTabSz="825500">
              <a:lnSpc>
                <a:spcPct val="100000"/>
              </a:lnSpc>
              <a:spcBef>
                <a:spcPts val="0"/>
              </a:spcBef>
              <a:buClrTx/>
              <a:buSzTx/>
              <a:buFontTx/>
              <a:buNone/>
              <a:defRPr sz="7200">
                <a:latin typeface="DIN Condensed Bold"/>
                <a:ea typeface="DIN Condensed Bold"/>
                <a:cs typeface="DIN Condensed Bold"/>
                <a:sym typeface="DIN Condensed Bold"/>
              </a:defRPr>
            </a:lvl1pPr>
            <a:lvl2pPr marL="0" indent="0" defTabSz="825500">
              <a:lnSpc>
                <a:spcPct val="100000"/>
              </a:lnSpc>
              <a:spcBef>
                <a:spcPts val="0"/>
              </a:spcBef>
              <a:buClrTx/>
              <a:buSzTx/>
              <a:buFontTx/>
              <a:buNone/>
              <a:defRPr sz="7200">
                <a:latin typeface="DIN Condensed Bold"/>
                <a:ea typeface="DIN Condensed Bold"/>
                <a:cs typeface="DIN Condensed Bold"/>
                <a:sym typeface="DIN Condensed Bold"/>
              </a:defRPr>
            </a:lvl2pPr>
            <a:lvl3pPr marL="0" indent="0" defTabSz="825500">
              <a:lnSpc>
                <a:spcPct val="100000"/>
              </a:lnSpc>
              <a:spcBef>
                <a:spcPts val="0"/>
              </a:spcBef>
              <a:buClrTx/>
              <a:buSzTx/>
              <a:buFontTx/>
              <a:buNone/>
              <a:defRPr sz="7200">
                <a:latin typeface="DIN Condensed Bold"/>
                <a:ea typeface="DIN Condensed Bold"/>
                <a:cs typeface="DIN Condensed Bold"/>
                <a:sym typeface="DIN Condensed Bold"/>
              </a:defRPr>
            </a:lvl3pPr>
            <a:lvl4pPr marL="0" indent="0" defTabSz="825500">
              <a:lnSpc>
                <a:spcPct val="100000"/>
              </a:lnSpc>
              <a:spcBef>
                <a:spcPts val="0"/>
              </a:spcBef>
              <a:buClrTx/>
              <a:buSzTx/>
              <a:buFontTx/>
              <a:buNone/>
              <a:defRPr sz="7200">
                <a:latin typeface="DIN Condensed Bold"/>
                <a:ea typeface="DIN Condensed Bold"/>
                <a:cs typeface="DIN Condensed Bold"/>
                <a:sym typeface="DIN Condensed Bold"/>
              </a:defRPr>
            </a:lvl4pPr>
            <a:lvl5pPr marL="0" indent="0" defTabSz="825500">
              <a:lnSpc>
                <a:spcPct val="100000"/>
              </a:lnSpc>
              <a:spcBef>
                <a:spcPts val="0"/>
              </a:spcBef>
              <a:buClrTx/>
              <a:buSzTx/>
              <a:buFontTx/>
              <a:buNone/>
              <a:defRPr sz="7200">
                <a:latin typeface="DIN Condensed Bold"/>
                <a:ea typeface="DIN Condensed Bold"/>
                <a:cs typeface="DIN Condensed Bold"/>
                <a:sym typeface="DIN Condensed Bold"/>
              </a:defRPr>
            </a:lvl5pPr>
          </a:lstStyle>
          <a:p>
            <a:pPr/>
            <a:r>
              <a:t>Body Level One</a:t>
            </a:r>
          </a:p>
          <a:p>
            <a:pPr lvl="1"/>
            <a:r>
              <a:t>Body Level Two</a:t>
            </a:r>
          </a:p>
          <a:p>
            <a:pPr lvl="2"/>
            <a:r>
              <a:t>Body Level Three</a:t>
            </a:r>
          </a:p>
          <a:p>
            <a:pPr lvl="3"/>
            <a:r>
              <a:t>Body Level Four</a:t>
            </a:r>
          </a:p>
          <a:p>
            <a:pPr lvl="4"/>
            <a:r>
              <a:t>Body Level Five</a:t>
            </a:r>
          </a:p>
        </p:txBody>
      </p:sp>
      <p:sp>
        <p:nvSpPr>
          <p:cNvPr id="368" name="Review meeting -  February  06 2021"/>
          <p:cNvSpPr txBox="1"/>
          <p:nvPr/>
        </p:nvSpPr>
        <p:spPr>
          <a:xfrm>
            <a:off x="-9262" y="13223819"/>
            <a:ext cx="24402524" cy="527437"/>
          </a:xfrm>
          <a:prstGeom prst="rect">
            <a:avLst/>
          </a:prstGeom>
          <a:solidFill>
            <a:schemeClr val="accent4">
              <a:hueOff val="-476017"/>
              <a:lumOff val="-10042"/>
            </a:schemeClr>
          </a:solidFill>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lgn="ctr" defTabSz="726440">
              <a:lnSpc>
                <a:spcPct val="100000"/>
              </a:lnSpc>
              <a:spcBef>
                <a:spcPts val="0"/>
              </a:spcBef>
              <a:defRPr sz="2816">
                <a:latin typeface="Helvetica Neue Medium"/>
                <a:ea typeface="Helvetica Neue Medium"/>
                <a:cs typeface="Helvetica Neue Medium"/>
                <a:sym typeface="Helvetica Neue Medium"/>
              </a:defRPr>
            </a:lvl1pPr>
          </a:lstStyle>
          <a:p>
            <a:pPr/>
            <a:r>
              <a:t>Review meeting -  February  06 2021</a:t>
            </a:r>
          </a:p>
        </p:txBody>
      </p:sp>
      <p:sp>
        <p:nvSpPr>
          <p:cNvPr id="369" name="Slide Number"/>
          <p:cNvSpPr txBox="1"/>
          <p:nvPr>
            <p:ph type="sldNum" sz="quarter" idx="2"/>
          </p:nvPr>
        </p:nvSpPr>
        <p:spPr>
          <a:xfrm>
            <a:off x="198154" y="13176484"/>
            <a:ext cx="608585" cy="622107"/>
          </a:xfrm>
          <a:prstGeom prst="rect">
            <a:avLst/>
          </a:prstGeom>
        </p:spPr>
        <p:txBody>
          <a:bodyPr anchor="t"/>
          <a:lstStyle>
            <a:lvl1pPr defTabSz="825500">
              <a:defRPr sz="3500">
                <a:latin typeface="Helvetica Neue Light"/>
                <a:ea typeface="Helvetica Neue Light"/>
                <a:cs typeface="Helvetica Neue Light"/>
                <a:sym typeface="Helvetica Neue Light"/>
              </a:defRPr>
            </a:lvl1pPr>
          </a:lstStyle>
          <a:p>
            <a:pPr/>
            <a:fld id="{86CB4B4D-7CA3-9044-876B-883B54F8677D}" type="slidenum"/>
          </a:p>
        </p:txBody>
      </p:sp>
      <p:pic>
        <p:nvPicPr>
          <p:cNvPr id="370" name="Image" descr="Image"/>
          <p:cNvPicPr>
            <a:picLocks noChangeAspect="1"/>
          </p:cNvPicPr>
          <p:nvPr/>
        </p:nvPicPr>
        <p:blipFill>
          <a:blip r:embed="rId2">
            <a:extLst/>
          </a:blip>
          <a:stretch>
            <a:fillRect/>
          </a:stretch>
        </p:blipFill>
        <p:spPr>
          <a:xfrm>
            <a:off x="15037716" y="75704"/>
            <a:ext cx="1898204" cy="1898205"/>
          </a:xfrm>
          <a:prstGeom prst="rect">
            <a:avLst/>
          </a:prstGeom>
          <a:ln w="12700">
            <a:miter lim="400000"/>
          </a:ln>
        </p:spPr>
      </p:pic>
      <p:pic>
        <p:nvPicPr>
          <p:cNvPr id="371" name="Image" descr="Image"/>
          <p:cNvPicPr>
            <a:picLocks noChangeAspect="1"/>
          </p:cNvPicPr>
          <p:nvPr/>
        </p:nvPicPr>
        <p:blipFill>
          <a:blip r:embed="rId3">
            <a:extLst/>
          </a:blip>
          <a:stretch>
            <a:fillRect/>
          </a:stretch>
        </p:blipFill>
        <p:spPr>
          <a:xfrm>
            <a:off x="17268155" y="135012"/>
            <a:ext cx="4588545" cy="1779589"/>
          </a:xfrm>
          <a:prstGeom prst="rect">
            <a:avLst/>
          </a:prstGeom>
          <a:ln w="12700">
            <a:miter lim="400000"/>
          </a:ln>
        </p:spPr>
      </p:pic>
      <p:pic>
        <p:nvPicPr>
          <p:cNvPr id="372" name="Image" descr="Image"/>
          <p:cNvPicPr>
            <a:picLocks noChangeAspect="1"/>
          </p:cNvPicPr>
          <p:nvPr/>
        </p:nvPicPr>
        <p:blipFill>
          <a:blip r:embed="rId4">
            <a:extLst/>
          </a:blip>
          <a:stretch>
            <a:fillRect/>
          </a:stretch>
        </p:blipFill>
        <p:spPr>
          <a:xfrm>
            <a:off x="21840911" y="129456"/>
            <a:ext cx="1984290" cy="1790701"/>
          </a:xfrm>
          <a:prstGeom prst="rect">
            <a:avLst/>
          </a:prstGeom>
          <a:ln w="12700">
            <a:miter lim="400000"/>
          </a:ln>
        </p:spPr>
      </p:pic>
      <p:sp>
        <p:nvSpPr>
          <p:cNvPr id="373" name="Rectangle"/>
          <p:cNvSpPr/>
          <p:nvPr/>
        </p:nvSpPr>
        <p:spPr>
          <a:xfrm>
            <a:off x="1930400" y="1942107"/>
            <a:ext cx="9933385" cy="209452"/>
          </a:xfrm>
          <a:prstGeom prst="rect">
            <a:avLst/>
          </a:prstGeom>
          <a:solidFill>
            <a:schemeClr val="accent4">
              <a:hueOff val="-476017"/>
              <a:lumOff val="-10042"/>
            </a:schemeClr>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374" name="Rectangle"/>
          <p:cNvSpPr/>
          <p:nvPr/>
        </p:nvSpPr>
        <p:spPr>
          <a:xfrm>
            <a:off x="1930400" y="12610107"/>
            <a:ext cx="9933385" cy="209452"/>
          </a:xfrm>
          <a:prstGeom prst="rect">
            <a:avLst/>
          </a:prstGeom>
          <a:solidFill>
            <a:schemeClr val="accent4">
              <a:hueOff val="-476017"/>
              <a:lumOff val="-10042"/>
            </a:schemeClr>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sldLayout>
</file>

<file path=ppt/slideLayouts/slideLayout3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Subtitle">
    <p:spTree>
      <p:nvGrpSpPr>
        <p:cNvPr id="1" name=""/>
        <p:cNvGrpSpPr/>
        <p:nvPr/>
      </p:nvGrpSpPr>
      <p:grpSpPr>
        <a:xfrm>
          <a:off x="0" y="0"/>
          <a:ext cx="0" cy="0"/>
          <a:chOff x="0" y="0"/>
          <a:chExt cx="0" cy="0"/>
        </a:xfrm>
      </p:grpSpPr>
      <p:sp>
        <p:nvSpPr>
          <p:cNvPr id="381" name="Title Text"/>
          <p:cNvSpPr txBox="1"/>
          <p:nvPr>
            <p:ph type="title"/>
          </p:nvPr>
        </p:nvSpPr>
        <p:spPr>
          <a:xfrm>
            <a:off x="1899642" y="5167312"/>
            <a:ext cx="20706358" cy="1779588"/>
          </a:xfrm>
          <a:prstGeom prst="rect">
            <a:avLst/>
          </a:prstGeom>
        </p:spPr>
        <p:txBody>
          <a:bodyPr anchor="b"/>
          <a:lstStyle>
            <a:lvl1pPr algn="ctr" defTabSz="825500">
              <a:lnSpc>
                <a:spcPct val="100000"/>
              </a:lnSpc>
              <a:defRPr b="0" spc="0" sz="11200">
                <a:latin typeface="Helvetica Neue Medium"/>
                <a:ea typeface="Helvetica Neue Medium"/>
                <a:cs typeface="Helvetica Neue Medium"/>
                <a:sym typeface="Helvetica Neue Medium"/>
              </a:defRPr>
            </a:lvl1pPr>
          </a:lstStyle>
          <a:p>
            <a:pPr/>
            <a:r>
              <a:t>Title Text</a:t>
            </a:r>
          </a:p>
        </p:txBody>
      </p:sp>
      <p:sp>
        <p:nvSpPr>
          <p:cNvPr id="382" name="Body Level One…"/>
          <p:cNvSpPr txBox="1"/>
          <p:nvPr>
            <p:ph type="body" sz="quarter" idx="1"/>
          </p:nvPr>
        </p:nvSpPr>
        <p:spPr>
          <a:xfrm>
            <a:off x="1778000" y="7073900"/>
            <a:ext cx="20828000" cy="1587500"/>
          </a:xfrm>
          <a:prstGeom prst="rect">
            <a:avLst/>
          </a:prstGeom>
        </p:spPr>
        <p:txBody>
          <a:bodyPr/>
          <a:lstStyle>
            <a:lvl1pPr marL="0" indent="0" defTabSz="825500">
              <a:lnSpc>
                <a:spcPct val="100000"/>
              </a:lnSpc>
              <a:spcBef>
                <a:spcPts val="0"/>
              </a:spcBef>
              <a:buClrTx/>
              <a:buSzTx/>
              <a:buFontTx/>
              <a:buNone/>
              <a:defRPr sz="7200">
                <a:latin typeface="DIN Condensed Bold"/>
                <a:ea typeface="DIN Condensed Bold"/>
                <a:cs typeface="DIN Condensed Bold"/>
                <a:sym typeface="DIN Condensed Bold"/>
              </a:defRPr>
            </a:lvl1pPr>
            <a:lvl2pPr marL="0" indent="0" defTabSz="825500">
              <a:lnSpc>
                <a:spcPct val="100000"/>
              </a:lnSpc>
              <a:spcBef>
                <a:spcPts val="0"/>
              </a:spcBef>
              <a:buClrTx/>
              <a:buSzTx/>
              <a:buFontTx/>
              <a:buNone/>
              <a:defRPr sz="7200">
                <a:latin typeface="DIN Condensed Bold"/>
                <a:ea typeface="DIN Condensed Bold"/>
                <a:cs typeface="DIN Condensed Bold"/>
                <a:sym typeface="DIN Condensed Bold"/>
              </a:defRPr>
            </a:lvl2pPr>
            <a:lvl3pPr marL="0" indent="0" defTabSz="825500">
              <a:lnSpc>
                <a:spcPct val="100000"/>
              </a:lnSpc>
              <a:spcBef>
                <a:spcPts val="0"/>
              </a:spcBef>
              <a:buClrTx/>
              <a:buSzTx/>
              <a:buFontTx/>
              <a:buNone/>
              <a:defRPr sz="7200">
                <a:latin typeface="DIN Condensed Bold"/>
                <a:ea typeface="DIN Condensed Bold"/>
                <a:cs typeface="DIN Condensed Bold"/>
                <a:sym typeface="DIN Condensed Bold"/>
              </a:defRPr>
            </a:lvl3pPr>
            <a:lvl4pPr marL="0" indent="0" defTabSz="825500">
              <a:lnSpc>
                <a:spcPct val="100000"/>
              </a:lnSpc>
              <a:spcBef>
                <a:spcPts val="0"/>
              </a:spcBef>
              <a:buClrTx/>
              <a:buSzTx/>
              <a:buFontTx/>
              <a:buNone/>
              <a:defRPr sz="7200">
                <a:latin typeface="DIN Condensed Bold"/>
                <a:ea typeface="DIN Condensed Bold"/>
                <a:cs typeface="DIN Condensed Bold"/>
                <a:sym typeface="DIN Condensed Bold"/>
              </a:defRPr>
            </a:lvl4pPr>
            <a:lvl5pPr marL="0" indent="0" defTabSz="825500">
              <a:lnSpc>
                <a:spcPct val="100000"/>
              </a:lnSpc>
              <a:spcBef>
                <a:spcPts val="0"/>
              </a:spcBef>
              <a:buClrTx/>
              <a:buSzTx/>
              <a:buFontTx/>
              <a:buNone/>
              <a:defRPr sz="7200">
                <a:latin typeface="DIN Condensed Bold"/>
                <a:ea typeface="DIN Condensed Bold"/>
                <a:cs typeface="DIN Condensed Bold"/>
                <a:sym typeface="DIN Condensed Bold"/>
              </a:defRPr>
            </a:lvl5pPr>
          </a:lstStyle>
          <a:p>
            <a:pPr/>
            <a:r>
              <a:t>Body Level One</a:t>
            </a:r>
          </a:p>
          <a:p>
            <a:pPr lvl="1"/>
            <a:r>
              <a:t>Body Level Two</a:t>
            </a:r>
          </a:p>
          <a:p>
            <a:pPr lvl="2"/>
            <a:r>
              <a:t>Body Level Three</a:t>
            </a:r>
          </a:p>
          <a:p>
            <a:pPr lvl="3"/>
            <a:r>
              <a:t>Body Level Four</a:t>
            </a:r>
          </a:p>
          <a:p>
            <a:pPr lvl="4"/>
            <a:r>
              <a:t>Body Level Five</a:t>
            </a:r>
          </a:p>
        </p:txBody>
      </p:sp>
      <p:sp>
        <p:nvSpPr>
          <p:cNvPr id="383" name="9th CN-BV Chair workshop - January 13 2020"/>
          <p:cNvSpPr txBox="1"/>
          <p:nvPr/>
        </p:nvSpPr>
        <p:spPr>
          <a:xfrm>
            <a:off x="-9262" y="13223819"/>
            <a:ext cx="24402524" cy="527437"/>
          </a:xfrm>
          <a:prstGeom prst="rect">
            <a:avLst/>
          </a:prstGeom>
          <a:solidFill>
            <a:schemeClr val="accent4">
              <a:hueOff val="-476017"/>
              <a:lumOff val="-10042"/>
            </a:schemeClr>
          </a:solidFill>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lgn="ctr" defTabSz="726440">
              <a:lnSpc>
                <a:spcPct val="100000"/>
              </a:lnSpc>
              <a:spcBef>
                <a:spcPts val="0"/>
              </a:spcBef>
              <a:defRPr sz="2816">
                <a:latin typeface="Helvetica Neue Medium"/>
                <a:ea typeface="Helvetica Neue Medium"/>
                <a:cs typeface="Helvetica Neue Medium"/>
                <a:sym typeface="Helvetica Neue Medium"/>
              </a:defRPr>
            </a:pPr>
            <a:r>
              <a:t>9</a:t>
            </a:r>
            <a:r>
              <a:rPr baseline="31999"/>
              <a:t>th</a:t>
            </a:r>
            <a:r>
              <a:t> CN-BV Chair workshop - January 13 2020</a:t>
            </a:r>
          </a:p>
        </p:txBody>
      </p:sp>
      <p:sp>
        <p:nvSpPr>
          <p:cNvPr id="384" name="Slide Number"/>
          <p:cNvSpPr txBox="1"/>
          <p:nvPr>
            <p:ph type="sldNum" sz="quarter" idx="2"/>
          </p:nvPr>
        </p:nvSpPr>
        <p:spPr>
          <a:xfrm>
            <a:off x="198154" y="13176484"/>
            <a:ext cx="608585" cy="622107"/>
          </a:xfrm>
          <a:prstGeom prst="rect">
            <a:avLst/>
          </a:prstGeom>
        </p:spPr>
        <p:txBody>
          <a:bodyPr anchor="t"/>
          <a:lstStyle>
            <a:lvl1pPr defTabSz="825500">
              <a:defRPr sz="3500">
                <a:latin typeface="Helvetica Neue Light"/>
                <a:ea typeface="Helvetica Neue Light"/>
                <a:cs typeface="Helvetica Neue Light"/>
                <a:sym typeface="Helvetica Neue Light"/>
              </a:defRPr>
            </a:lvl1pPr>
          </a:lstStyle>
          <a:p>
            <a:pPr/>
            <a:fld id="{86CB4B4D-7CA3-9044-876B-883B54F8677D}" type="slidenum"/>
          </a:p>
        </p:txBody>
      </p:sp>
      <p:pic>
        <p:nvPicPr>
          <p:cNvPr id="385" name="Image" descr="Image"/>
          <p:cNvPicPr>
            <a:picLocks noChangeAspect="1"/>
          </p:cNvPicPr>
          <p:nvPr/>
        </p:nvPicPr>
        <p:blipFill>
          <a:blip r:embed="rId2">
            <a:extLst/>
          </a:blip>
          <a:stretch>
            <a:fillRect/>
          </a:stretch>
        </p:blipFill>
        <p:spPr>
          <a:xfrm>
            <a:off x="15037716" y="75704"/>
            <a:ext cx="1898204" cy="1898205"/>
          </a:xfrm>
          <a:prstGeom prst="rect">
            <a:avLst/>
          </a:prstGeom>
          <a:ln w="12700">
            <a:miter lim="400000"/>
          </a:ln>
        </p:spPr>
      </p:pic>
      <p:pic>
        <p:nvPicPr>
          <p:cNvPr id="386" name="Image" descr="Image"/>
          <p:cNvPicPr>
            <a:picLocks noChangeAspect="1"/>
          </p:cNvPicPr>
          <p:nvPr/>
        </p:nvPicPr>
        <p:blipFill>
          <a:blip r:embed="rId3">
            <a:extLst/>
          </a:blip>
          <a:stretch>
            <a:fillRect/>
          </a:stretch>
        </p:blipFill>
        <p:spPr>
          <a:xfrm>
            <a:off x="17268155" y="135012"/>
            <a:ext cx="4588545" cy="1779589"/>
          </a:xfrm>
          <a:prstGeom prst="rect">
            <a:avLst/>
          </a:prstGeom>
          <a:ln w="12700">
            <a:miter lim="400000"/>
          </a:ln>
        </p:spPr>
      </p:pic>
      <p:pic>
        <p:nvPicPr>
          <p:cNvPr id="387" name="Image" descr="Image"/>
          <p:cNvPicPr>
            <a:picLocks noChangeAspect="1"/>
          </p:cNvPicPr>
          <p:nvPr/>
        </p:nvPicPr>
        <p:blipFill>
          <a:blip r:embed="rId4">
            <a:extLst/>
          </a:blip>
          <a:stretch>
            <a:fillRect/>
          </a:stretch>
        </p:blipFill>
        <p:spPr>
          <a:xfrm>
            <a:off x="21840911" y="129456"/>
            <a:ext cx="1984290" cy="1790701"/>
          </a:xfrm>
          <a:prstGeom prst="rect">
            <a:avLst/>
          </a:prstGeom>
          <a:ln w="12700">
            <a:miter lim="400000"/>
          </a:ln>
        </p:spPr>
      </p:pic>
      <p:sp>
        <p:nvSpPr>
          <p:cNvPr id="388" name="Rectangle"/>
          <p:cNvSpPr/>
          <p:nvPr/>
        </p:nvSpPr>
        <p:spPr>
          <a:xfrm>
            <a:off x="1930400" y="1942107"/>
            <a:ext cx="9933385" cy="209452"/>
          </a:xfrm>
          <a:prstGeom prst="rect">
            <a:avLst/>
          </a:prstGeom>
          <a:solidFill>
            <a:schemeClr val="accent4">
              <a:hueOff val="-476017"/>
              <a:lumOff val="-10042"/>
            </a:schemeClr>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389" name="Rectangle"/>
          <p:cNvSpPr/>
          <p:nvPr/>
        </p:nvSpPr>
        <p:spPr>
          <a:xfrm>
            <a:off x="1930400" y="12610107"/>
            <a:ext cx="9933385" cy="209452"/>
          </a:xfrm>
          <a:prstGeom prst="rect">
            <a:avLst/>
          </a:prstGeom>
          <a:solidFill>
            <a:schemeClr val="accent4">
              <a:hueOff val="-476017"/>
              <a:lumOff val="-10042"/>
            </a:schemeClr>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sldLayout>
</file>

<file path=ppt/slideLayouts/slideLayout3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Subtitle">
    <p:spTree>
      <p:nvGrpSpPr>
        <p:cNvPr id="1" name=""/>
        <p:cNvGrpSpPr/>
        <p:nvPr/>
      </p:nvGrpSpPr>
      <p:grpSpPr>
        <a:xfrm>
          <a:off x="0" y="0"/>
          <a:ext cx="0" cy="0"/>
          <a:chOff x="0" y="0"/>
          <a:chExt cx="0" cy="0"/>
        </a:xfrm>
      </p:grpSpPr>
      <p:sp>
        <p:nvSpPr>
          <p:cNvPr id="396" name="Title Text"/>
          <p:cNvSpPr txBox="1"/>
          <p:nvPr>
            <p:ph type="title"/>
          </p:nvPr>
        </p:nvSpPr>
        <p:spPr>
          <a:xfrm>
            <a:off x="1899642" y="5167312"/>
            <a:ext cx="20706358" cy="1779588"/>
          </a:xfrm>
          <a:prstGeom prst="rect">
            <a:avLst/>
          </a:prstGeom>
        </p:spPr>
        <p:txBody>
          <a:bodyPr anchor="b"/>
          <a:lstStyle>
            <a:lvl1pPr algn="ctr" defTabSz="825500">
              <a:lnSpc>
                <a:spcPct val="100000"/>
              </a:lnSpc>
              <a:defRPr b="0" spc="0" sz="11200">
                <a:latin typeface="Helvetica Neue Medium"/>
                <a:ea typeface="Helvetica Neue Medium"/>
                <a:cs typeface="Helvetica Neue Medium"/>
                <a:sym typeface="Helvetica Neue Medium"/>
              </a:defRPr>
            </a:lvl1pPr>
          </a:lstStyle>
          <a:p>
            <a:pPr/>
            <a:r>
              <a:t>Title Text</a:t>
            </a:r>
          </a:p>
        </p:txBody>
      </p:sp>
      <p:sp>
        <p:nvSpPr>
          <p:cNvPr id="397" name="Body Level One…"/>
          <p:cNvSpPr txBox="1"/>
          <p:nvPr>
            <p:ph type="body" sz="quarter" idx="1"/>
          </p:nvPr>
        </p:nvSpPr>
        <p:spPr>
          <a:xfrm>
            <a:off x="1778000" y="7073900"/>
            <a:ext cx="20828000" cy="1587500"/>
          </a:xfrm>
          <a:prstGeom prst="rect">
            <a:avLst/>
          </a:prstGeom>
        </p:spPr>
        <p:txBody>
          <a:bodyPr/>
          <a:lstStyle>
            <a:lvl1pPr marL="0" indent="0" defTabSz="825500">
              <a:lnSpc>
                <a:spcPct val="100000"/>
              </a:lnSpc>
              <a:spcBef>
                <a:spcPts val="0"/>
              </a:spcBef>
              <a:buClrTx/>
              <a:buSzTx/>
              <a:buFontTx/>
              <a:buNone/>
              <a:defRPr sz="7200">
                <a:latin typeface="DIN Condensed Bold"/>
                <a:ea typeface="DIN Condensed Bold"/>
                <a:cs typeface="DIN Condensed Bold"/>
                <a:sym typeface="DIN Condensed Bold"/>
              </a:defRPr>
            </a:lvl1pPr>
            <a:lvl2pPr marL="0" indent="0" defTabSz="825500">
              <a:lnSpc>
                <a:spcPct val="100000"/>
              </a:lnSpc>
              <a:spcBef>
                <a:spcPts val="0"/>
              </a:spcBef>
              <a:buClrTx/>
              <a:buSzTx/>
              <a:buFontTx/>
              <a:buNone/>
              <a:defRPr sz="7200">
                <a:latin typeface="DIN Condensed Bold"/>
                <a:ea typeface="DIN Condensed Bold"/>
                <a:cs typeface="DIN Condensed Bold"/>
                <a:sym typeface="DIN Condensed Bold"/>
              </a:defRPr>
            </a:lvl2pPr>
            <a:lvl3pPr marL="0" indent="0" defTabSz="825500">
              <a:lnSpc>
                <a:spcPct val="100000"/>
              </a:lnSpc>
              <a:spcBef>
                <a:spcPts val="0"/>
              </a:spcBef>
              <a:buClrTx/>
              <a:buSzTx/>
              <a:buFontTx/>
              <a:buNone/>
              <a:defRPr sz="7200">
                <a:latin typeface="DIN Condensed Bold"/>
                <a:ea typeface="DIN Condensed Bold"/>
                <a:cs typeface="DIN Condensed Bold"/>
                <a:sym typeface="DIN Condensed Bold"/>
              </a:defRPr>
            </a:lvl3pPr>
            <a:lvl4pPr marL="0" indent="0" defTabSz="825500">
              <a:lnSpc>
                <a:spcPct val="100000"/>
              </a:lnSpc>
              <a:spcBef>
                <a:spcPts val="0"/>
              </a:spcBef>
              <a:buClrTx/>
              <a:buSzTx/>
              <a:buFontTx/>
              <a:buNone/>
              <a:defRPr sz="7200">
                <a:latin typeface="DIN Condensed Bold"/>
                <a:ea typeface="DIN Condensed Bold"/>
                <a:cs typeface="DIN Condensed Bold"/>
                <a:sym typeface="DIN Condensed Bold"/>
              </a:defRPr>
            </a:lvl4pPr>
            <a:lvl5pPr marL="0" indent="0" defTabSz="825500">
              <a:lnSpc>
                <a:spcPct val="100000"/>
              </a:lnSpc>
              <a:spcBef>
                <a:spcPts val="0"/>
              </a:spcBef>
              <a:buClrTx/>
              <a:buSzTx/>
              <a:buFontTx/>
              <a:buNone/>
              <a:defRPr sz="7200">
                <a:latin typeface="DIN Condensed Bold"/>
                <a:ea typeface="DIN Condensed Bold"/>
                <a:cs typeface="DIN Condensed Bold"/>
                <a:sym typeface="DIN Condensed Bold"/>
              </a:defRPr>
            </a:lvl5pPr>
          </a:lstStyle>
          <a:p>
            <a:pPr/>
            <a:r>
              <a:t>Body Level One</a:t>
            </a:r>
          </a:p>
          <a:p>
            <a:pPr lvl="1"/>
            <a:r>
              <a:t>Body Level Two</a:t>
            </a:r>
          </a:p>
          <a:p>
            <a:pPr lvl="2"/>
            <a:r>
              <a:t>Body Level Three</a:t>
            </a:r>
          </a:p>
          <a:p>
            <a:pPr lvl="3"/>
            <a:r>
              <a:t>Body Level Four</a:t>
            </a:r>
          </a:p>
          <a:p>
            <a:pPr lvl="4"/>
            <a:r>
              <a:t>Body Level Five</a:t>
            </a:r>
          </a:p>
        </p:txBody>
      </p:sp>
      <p:pic>
        <p:nvPicPr>
          <p:cNvPr id="398" name="Image" descr="Image"/>
          <p:cNvPicPr>
            <a:picLocks noChangeAspect="1"/>
          </p:cNvPicPr>
          <p:nvPr/>
        </p:nvPicPr>
        <p:blipFill>
          <a:blip r:embed="rId2">
            <a:extLst/>
          </a:blip>
          <a:stretch>
            <a:fillRect/>
          </a:stretch>
        </p:blipFill>
        <p:spPr>
          <a:xfrm>
            <a:off x="15037716" y="75704"/>
            <a:ext cx="1898204" cy="1898205"/>
          </a:xfrm>
          <a:prstGeom prst="rect">
            <a:avLst/>
          </a:prstGeom>
          <a:ln w="12700">
            <a:miter lim="400000"/>
          </a:ln>
        </p:spPr>
      </p:pic>
      <p:sp>
        <p:nvSpPr>
          <p:cNvPr id="399" name="Rectangle"/>
          <p:cNvSpPr/>
          <p:nvPr/>
        </p:nvSpPr>
        <p:spPr>
          <a:xfrm>
            <a:off x="1930400" y="1942107"/>
            <a:ext cx="9933385" cy="209452"/>
          </a:xfrm>
          <a:prstGeom prst="rect">
            <a:avLst/>
          </a:prstGeom>
          <a:solidFill>
            <a:schemeClr val="accent4">
              <a:hueOff val="-476017"/>
              <a:lumOff val="-10042"/>
            </a:schemeClr>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pic>
        <p:nvPicPr>
          <p:cNvPr id="400" name="Image" descr="Image"/>
          <p:cNvPicPr>
            <a:picLocks noChangeAspect="1"/>
          </p:cNvPicPr>
          <p:nvPr/>
        </p:nvPicPr>
        <p:blipFill>
          <a:blip r:embed="rId3">
            <a:extLst/>
          </a:blip>
          <a:stretch>
            <a:fillRect/>
          </a:stretch>
        </p:blipFill>
        <p:spPr>
          <a:xfrm>
            <a:off x="17268155" y="135012"/>
            <a:ext cx="4588545" cy="1779589"/>
          </a:xfrm>
          <a:prstGeom prst="rect">
            <a:avLst/>
          </a:prstGeom>
          <a:ln w="12700">
            <a:miter lim="400000"/>
          </a:ln>
        </p:spPr>
      </p:pic>
      <p:pic>
        <p:nvPicPr>
          <p:cNvPr id="401" name="Image" descr="Image"/>
          <p:cNvPicPr>
            <a:picLocks noChangeAspect="1"/>
          </p:cNvPicPr>
          <p:nvPr/>
        </p:nvPicPr>
        <p:blipFill>
          <a:blip r:embed="rId4">
            <a:extLst/>
          </a:blip>
          <a:stretch>
            <a:fillRect/>
          </a:stretch>
        </p:blipFill>
        <p:spPr>
          <a:xfrm>
            <a:off x="21840911" y="129456"/>
            <a:ext cx="1984290" cy="1790701"/>
          </a:xfrm>
          <a:prstGeom prst="rect">
            <a:avLst/>
          </a:prstGeom>
          <a:ln w="12700">
            <a:miter lim="400000"/>
          </a:ln>
        </p:spPr>
      </p:pic>
      <p:sp>
        <p:nvSpPr>
          <p:cNvPr id="402" name="SPAR work progress Jan - July 2021"/>
          <p:cNvSpPr txBox="1"/>
          <p:nvPr/>
        </p:nvSpPr>
        <p:spPr>
          <a:xfrm>
            <a:off x="-9262" y="13223819"/>
            <a:ext cx="24402524" cy="527437"/>
          </a:xfrm>
          <a:prstGeom prst="rect">
            <a:avLst/>
          </a:prstGeom>
          <a:solidFill>
            <a:schemeClr val="accent4">
              <a:hueOff val="-476017"/>
              <a:lumOff val="-10042"/>
            </a:schemeClr>
          </a:solidFill>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lgn="ctr" defTabSz="726440">
              <a:lnSpc>
                <a:spcPct val="100000"/>
              </a:lnSpc>
              <a:spcBef>
                <a:spcPts val="0"/>
              </a:spcBef>
              <a:defRPr sz="2816">
                <a:latin typeface="Helvetica Neue Medium"/>
                <a:ea typeface="Helvetica Neue Medium"/>
                <a:cs typeface="Helvetica Neue Medium"/>
                <a:sym typeface="Helvetica Neue Medium"/>
              </a:defRPr>
            </a:lvl1pPr>
          </a:lstStyle>
          <a:p>
            <a:pPr/>
            <a:r>
              <a:t>SPAR work progress Jan - July 2021</a:t>
            </a:r>
          </a:p>
        </p:txBody>
      </p:sp>
      <p:sp>
        <p:nvSpPr>
          <p:cNvPr id="403" name="Slide Number"/>
          <p:cNvSpPr txBox="1"/>
          <p:nvPr>
            <p:ph type="sldNum" sz="quarter" idx="2"/>
          </p:nvPr>
        </p:nvSpPr>
        <p:spPr>
          <a:xfrm>
            <a:off x="136652" y="13132954"/>
            <a:ext cx="679197" cy="709166"/>
          </a:xfrm>
          <a:prstGeom prst="rect">
            <a:avLst/>
          </a:prstGeom>
        </p:spPr>
        <p:txBody>
          <a:bodyPr anchor="t"/>
          <a:lstStyle>
            <a:lvl1pPr defTabSz="825500">
              <a:defRPr sz="4000">
                <a:latin typeface="Helvetica Neue Light"/>
                <a:ea typeface="Helvetica Neue Light"/>
                <a:cs typeface="Helvetica Neue Light"/>
                <a:sym typeface="Helvetica Neue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42" name="Slide Title"/>
          <p:cNvSpPr txBox="1"/>
          <p:nvPr>
            <p:ph type="title" hasCustomPrompt="1"/>
          </p:nvPr>
        </p:nvSpPr>
        <p:spPr>
          <a:prstGeom prst="rect">
            <a:avLst/>
          </a:prstGeom>
        </p:spPr>
        <p:txBody>
          <a:bodyPr/>
          <a:lstStyle/>
          <a:p>
            <a:pPr/>
            <a:r>
              <a:t>Slide Title</a:t>
            </a:r>
          </a:p>
        </p:txBody>
      </p:sp>
      <p:sp>
        <p:nvSpPr>
          <p:cNvPr id="43" name="Slide Subtitle"/>
          <p:cNvSpPr txBox="1"/>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ClrTx/>
              <a:buSzTx/>
              <a:buFontTx/>
              <a:buNone/>
              <a:defRPr b="1" sz="5500"/>
            </a:lvl1pPr>
          </a:lstStyle>
          <a:p>
            <a:pPr/>
            <a:r>
              <a:t>Slide Subtitle</a:t>
            </a:r>
          </a:p>
        </p:txBody>
      </p:sp>
      <p:sp>
        <p:nvSpPr>
          <p:cNvPr id="44" name="Body Level One…"/>
          <p:cNvSpPr txBox="1"/>
          <p:nvPr>
            <p:ph type="body" idx="1" hasCustomPrompt="1"/>
          </p:nvPr>
        </p:nvSpPr>
        <p:spPr>
          <a:prstGeom prst="rect">
            <a:avLst/>
          </a:prstGeom>
        </p:spPr>
        <p:txBody>
          <a:bodyPr/>
          <a:lstStyle/>
          <a:p>
            <a:pPr/>
            <a:r>
              <a:t>Slide bullet text</a:t>
            </a:r>
          </a:p>
          <a:p>
            <a:pPr lvl="1"/>
            <a:r>
              <a:t/>
            </a:r>
          </a:p>
          <a:p>
            <a:pPr lvl="2"/>
            <a:r>
              <a:t/>
            </a:r>
          </a:p>
          <a:p>
            <a:pPr lvl="3"/>
            <a:r>
              <a:t/>
            </a:r>
          </a:p>
          <a:p>
            <a:pPr lvl="4"/>
            <a:r>
              <a:t/>
            </a:r>
          </a:p>
        </p:txBody>
      </p:sp>
      <p:sp>
        <p:nvSpPr>
          <p:cNvPr id="4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52" name="Body Level One…"/>
          <p:cNvSpPr txBox="1"/>
          <p:nvPr>
            <p:ph type="body" idx="1" hasCustomPrompt="1"/>
          </p:nvPr>
        </p:nvSpPr>
        <p:spPr>
          <a:prstGeom prst="rect">
            <a:avLst/>
          </a:prstGeom>
        </p:spPr>
        <p:txBody>
          <a:bodyPr numCol="2" spcCol="1098550"/>
          <a:lstStyle/>
          <a:p>
            <a:pPr/>
            <a:r>
              <a:t>Slide bullet text</a:t>
            </a:r>
          </a:p>
          <a:p>
            <a:pPr lvl="1"/>
            <a:r>
              <a:t/>
            </a:r>
          </a:p>
          <a:p>
            <a:pPr lvl="2"/>
            <a:r>
              <a:t/>
            </a:r>
          </a:p>
          <a:p>
            <a:pPr lvl="3"/>
            <a:r>
              <a:t/>
            </a:r>
          </a:p>
          <a:p>
            <a:pPr lvl="4"/>
            <a:r>
              <a:t/>
            </a:r>
          </a:p>
        </p:txBody>
      </p:sp>
      <p:sp>
        <p:nvSpPr>
          <p:cNvPr id="5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spTree>
      <p:nvGrpSpPr>
        <p:cNvPr id="1" name=""/>
        <p:cNvGrpSpPr/>
        <p:nvPr/>
      </p:nvGrpSpPr>
      <p:grpSpPr>
        <a:xfrm>
          <a:off x="0" y="0"/>
          <a:ext cx="0" cy="0"/>
          <a:chOff x="0" y="0"/>
          <a:chExt cx="0" cy="0"/>
        </a:xfrm>
      </p:grpSpPr>
      <p:sp>
        <p:nvSpPr>
          <p:cNvPr id="60" name="Slide Subtitle"/>
          <p:cNvSpPr txBox="1"/>
          <p:nvPr>
            <p:ph type="body" sz="quarter" idx="21" hasCustomPrompt="1"/>
          </p:nvPr>
        </p:nvSpPr>
        <p:spPr>
          <a:xfrm>
            <a:off x="1206500" y="2372962"/>
            <a:ext cx="9779000" cy="934780"/>
          </a:xfrm>
          <a:prstGeom prst="rect">
            <a:avLst/>
          </a:prstGeom>
        </p:spPr>
        <p:txBody>
          <a:bodyPr lIns="45719" tIns="45719" rIns="45719" bIns="45719"/>
          <a:lstStyle>
            <a:lvl1pPr marL="0" indent="0" defTabSz="825500">
              <a:lnSpc>
                <a:spcPct val="100000"/>
              </a:lnSpc>
              <a:spcBef>
                <a:spcPts val="0"/>
              </a:spcBef>
              <a:buClrTx/>
              <a:buSzTx/>
              <a:buFontTx/>
              <a:buNone/>
              <a:defRPr b="1" sz="5500"/>
            </a:lvl1pPr>
          </a:lstStyle>
          <a:p>
            <a:pPr/>
            <a:r>
              <a:t>Slide Subtitle</a:t>
            </a:r>
          </a:p>
        </p:txBody>
      </p:sp>
      <p:sp>
        <p:nvSpPr>
          <p:cNvPr id="61" name="Body Level One…"/>
          <p:cNvSpPr txBox="1"/>
          <p:nvPr>
            <p:ph type="body" sz="half" idx="1" hasCustomPrompt="1"/>
          </p:nvPr>
        </p:nvSpPr>
        <p:spPr>
          <a:xfrm>
            <a:off x="1206500" y="4248504"/>
            <a:ext cx="9779000" cy="8256630"/>
          </a:xfrm>
          <a:prstGeom prst="rect">
            <a:avLst/>
          </a:prstGeom>
        </p:spPr>
        <p:txBody>
          <a:bodyPr/>
          <a:lstStyle/>
          <a:p>
            <a:pPr/>
            <a:r>
              <a:t>Slide bullet text</a:t>
            </a:r>
          </a:p>
          <a:p>
            <a:pPr lvl="1"/>
            <a:r>
              <a:t/>
            </a:r>
          </a:p>
          <a:p>
            <a:pPr lvl="2"/>
            <a:r>
              <a:t/>
            </a:r>
          </a:p>
          <a:p>
            <a:pPr lvl="3"/>
            <a:r>
              <a:t/>
            </a:r>
          </a:p>
          <a:p>
            <a:pPr lvl="4"/>
            <a:r>
              <a:t/>
            </a:r>
          </a:p>
        </p:txBody>
      </p:sp>
      <p:sp>
        <p:nvSpPr>
          <p:cNvPr id="62" name="660384004_1290x1720.jpg"/>
          <p:cNvSpPr/>
          <p:nvPr>
            <p:ph type="pic" idx="22"/>
          </p:nvPr>
        </p:nvSpPr>
        <p:spPr>
          <a:xfrm>
            <a:off x="12192000" y="-407266"/>
            <a:ext cx="10916874" cy="14555832"/>
          </a:xfrm>
          <a:prstGeom prst="rect">
            <a:avLst/>
          </a:prstGeom>
        </p:spPr>
        <p:txBody>
          <a:bodyPr lIns="91439" tIns="45719" rIns="91439" bIns="45719">
            <a:noAutofit/>
          </a:bodyPr>
          <a:lstStyle/>
          <a:p>
            <a:pPr/>
          </a:p>
        </p:txBody>
      </p:sp>
      <p:sp>
        <p:nvSpPr>
          <p:cNvPr id="63" name="Slide Title"/>
          <p:cNvSpPr txBox="1"/>
          <p:nvPr>
            <p:ph type="title" hasCustomPrompt="1"/>
          </p:nvPr>
        </p:nvSpPr>
        <p:spPr>
          <a:xfrm>
            <a:off x="1206500" y="1079500"/>
            <a:ext cx="9779000" cy="1435100"/>
          </a:xfrm>
          <a:prstGeom prst="rect">
            <a:avLst/>
          </a:prstGeom>
        </p:spPr>
        <p:txBody>
          <a:bodyPr/>
          <a:lstStyle/>
          <a:p>
            <a:pPr/>
            <a:r>
              <a:t>Slide Title</a:t>
            </a:r>
          </a:p>
        </p:txBody>
      </p:sp>
      <p:sp>
        <p:nvSpPr>
          <p:cNvPr id="6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p:spTree>
      <p:nvGrpSpPr>
        <p:cNvPr id="1" name=""/>
        <p:cNvGrpSpPr/>
        <p:nvPr/>
      </p:nvGrpSpPr>
      <p:grpSpPr>
        <a:xfrm>
          <a:off x="0" y="0"/>
          <a:ext cx="0" cy="0"/>
          <a:chOff x="0" y="0"/>
          <a:chExt cx="0" cy="0"/>
        </a:xfrm>
      </p:grpSpPr>
      <p:sp>
        <p:nvSpPr>
          <p:cNvPr id="71" name="Section Title"/>
          <p:cNvSpPr txBox="1"/>
          <p:nvPr>
            <p:ph type="title" hasCustomPrompt="1"/>
          </p:nvPr>
        </p:nvSpPr>
        <p:spPr>
          <a:xfrm>
            <a:off x="1206496" y="4533900"/>
            <a:ext cx="21971004" cy="4648200"/>
          </a:xfrm>
          <a:prstGeom prst="rect">
            <a:avLst/>
          </a:prstGeom>
        </p:spPr>
        <p:txBody>
          <a:bodyPr anchor="ctr"/>
          <a:lstStyle>
            <a:lvl1pPr>
              <a:defRPr b="0" spc="-232" sz="11600">
                <a:latin typeface="Helvetica Neue Medium"/>
                <a:ea typeface="Helvetica Neue Medium"/>
                <a:cs typeface="Helvetica Neue Medium"/>
                <a:sym typeface="Helvetica Neue Medium"/>
              </a:defRPr>
            </a:lvl1pPr>
          </a:lstStyle>
          <a:p>
            <a:pPr/>
            <a:r>
              <a:t>Section Title</a:t>
            </a:r>
          </a:p>
        </p:txBody>
      </p:sp>
      <p:sp>
        <p:nvSpPr>
          <p:cNvPr id="72" name="Slide Number"/>
          <p:cNvSpPr txBox="1"/>
          <p:nvPr>
            <p:ph type="sldNum" sz="quarter" idx="2"/>
          </p:nvPr>
        </p:nvSpPr>
        <p:spPr>
          <a:xfrm>
            <a:off x="12001499" y="13085233"/>
            <a:ext cx="368505" cy="3746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spTree>
      <p:nvGrpSpPr>
        <p:cNvPr id="1" name=""/>
        <p:cNvGrpSpPr/>
        <p:nvPr/>
      </p:nvGrpSpPr>
      <p:grpSpPr>
        <a:xfrm>
          <a:off x="0" y="0"/>
          <a:ext cx="0" cy="0"/>
          <a:chOff x="0" y="0"/>
          <a:chExt cx="0" cy="0"/>
        </a:xfrm>
      </p:grpSpPr>
      <p:sp>
        <p:nvSpPr>
          <p:cNvPr id="79" name="Slide Title"/>
          <p:cNvSpPr txBox="1"/>
          <p:nvPr>
            <p:ph type="title" hasCustomPrompt="1"/>
          </p:nvPr>
        </p:nvSpPr>
        <p:spPr>
          <a:xfrm>
            <a:off x="1206500" y="1079500"/>
            <a:ext cx="21971000" cy="1434949"/>
          </a:xfrm>
          <a:prstGeom prst="rect">
            <a:avLst/>
          </a:prstGeom>
        </p:spPr>
        <p:txBody>
          <a:bodyPr/>
          <a:lstStyle/>
          <a:p>
            <a:pPr/>
            <a:r>
              <a:t>Slide Title</a:t>
            </a:r>
          </a:p>
        </p:txBody>
      </p:sp>
      <p:sp>
        <p:nvSpPr>
          <p:cNvPr id="80" name="Slide Subtitle"/>
          <p:cNvSpPr txBox="1"/>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ClrTx/>
              <a:buSzTx/>
              <a:buFontTx/>
              <a:buNone/>
              <a:defRPr b="1" sz="5500"/>
            </a:lvl1pPr>
          </a:lstStyle>
          <a:p>
            <a:pPr/>
            <a:r>
              <a:t>Slide Subtitle</a:t>
            </a:r>
          </a:p>
        </p:txBody>
      </p:sp>
      <p:sp>
        <p:nvSpPr>
          <p:cNvPr id="8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Agenda">
    <p:spTree>
      <p:nvGrpSpPr>
        <p:cNvPr id="1" name=""/>
        <p:cNvGrpSpPr/>
        <p:nvPr/>
      </p:nvGrpSpPr>
      <p:grpSpPr>
        <a:xfrm>
          <a:off x="0" y="0"/>
          <a:ext cx="0" cy="0"/>
          <a:chOff x="0" y="0"/>
          <a:chExt cx="0" cy="0"/>
        </a:xfrm>
      </p:grpSpPr>
      <p:sp>
        <p:nvSpPr>
          <p:cNvPr id="88" name="Agenda Title"/>
          <p:cNvSpPr txBox="1"/>
          <p:nvPr>
            <p:ph type="title" hasCustomPrompt="1"/>
          </p:nvPr>
        </p:nvSpPr>
        <p:spPr>
          <a:xfrm>
            <a:off x="1206500" y="1079500"/>
            <a:ext cx="21971000" cy="1435100"/>
          </a:xfrm>
          <a:prstGeom prst="rect">
            <a:avLst/>
          </a:prstGeom>
        </p:spPr>
        <p:txBody>
          <a:bodyPr/>
          <a:lstStyle/>
          <a:p>
            <a:pPr/>
            <a:r>
              <a:t>Agenda Title</a:t>
            </a:r>
          </a:p>
        </p:txBody>
      </p:sp>
      <p:sp>
        <p:nvSpPr>
          <p:cNvPr id="89" name="Agenda Subtitle"/>
          <p:cNvSpPr txBox="1"/>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ClrTx/>
              <a:buSzTx/>
              <a:buFontTx/>
              <a:buNone/>
              <a:defRPr b="1" sz="5500"/>
            </a:lvl1pPr>
          </a:lstStyle>
          <a:p>
            <a:pPr/>
            <a:r>
              <a:t>Agenda Subtitle</a:t>
            </a:r>
          </a:p>
        </p:txBody>
      </p:sp>
      <p:sp>
        <p:nvSpPr>
          <p:cNvPr id="90" name="Body Level One…"/>
          <p:cNvSpPr txBox="1"/>
          <p:nvPr>
            <p:ph type="body" idx="1" hasCustomPrompt="1"/>
          </p:nvPr>
        </p:nvSpPr>
        <p:spPr>
          <a:prstGeom prst="rect">
            <a:avLst/>
          </a:prstGeom>
        </p:spPr>
        <p:txBody>
          <a:bodyPr/>
          <a:lstStyle>
            <a:lvl1pPr marL="0" indent="0" defTabSz="825500">
              <a:lnSpc>
                <a:spcPct val="100000"/>
              </a:lnSpc>
              <a:spcBef>
                <a:spcPts val="1800"/>
              </a:spcBef>
              <a:buClrTx/>
              <a:buSzTx/>
              <a:buFontTx/>
              <a:buNone/>
              <a:defRPr spc="-55" sz="5500"/>
            </a:lvl1pPr>
            <a:lvl2pPr marL="0" indent="0" defTabSz="825500">
              <a:lnSpc>
                <a:spcPct val="100000"/>
              </a:lnSpc>
              <a:spcBef>
                <a:spcPts val="1800"/>
              </a:spcBef>
              <a:buClrTx/>
              <a:buSzTx/>
              <a:buFontTx/>
              <a:buNone/>
              <a:defRPr spc="-55" sz="5500"/>
            </a:lvl2pPr>
            <a:lvl3pPr marL="0" indent="0" defTabSz="825500">
              <a:lnSpc>
                <a:spcPct val="100000"/>
              </a:lnSpc>
              <a:spcBef>
                <a:spcPts val="1800"/>
              </a:spcBef>
              <a:buClrTx/>
              <a:buSzTx/>
              <a:buFontTx/>
              <a:buNone/>
              <a:defRPr spc="-55" sz="5500"/>
            </a:lvl3pPr>
            <a:lvl4pPr marL="0" indent="0" defTabSz="825500">
              <a:lnSpc>
                <a:spcPct val="100000"/>
              </a:lnSpc>
              <a:spcBef>
                <a:spcPts val="1800"/>
              </a:spcBef>
              <a:buClrTx/>
              <a:buSzTx/>
              <a:buFontTx/>
              <a:buNone/>
              <a:defRPr spc="-55" sz="5500"/>
            </a:lvl4pPr>
            <a:lvl5pPr marL="0" indent="0" defTabSz="825500">
              <a:lnSpc>
                <a:spcPct val="100000"/>
              </a:lnSpc>
              <a:spcBef>
                <a:spcPts val="1800"/>
              </a:spcBef>
              <a:buClrTx/>
              <a:buSzTx/>
              <a:buFontTx/>
              <a:buNone/>
              <a:defRPr spc="-55" sz="5500"/>
            </a:lvl5pPr>
          </a:lstStyle>
          <a:p>
            <a:pPr/>
            <a:r>
              <a:t>Agenda Topics</a:t>
            </a:r>
          </a:p>
          <a:p>
            <a:pPr lvl="1"/>
            <a:r>
              <a:t/>
            </a:r>
          </a:p>
          <a:p>
            <a:pPr lvl="2"/>
            <a:r>
              <a:t/>
            </a:r>
          </a:p>
          <a:p>
            <a:pPr lvl="3"/>
            <a:r>
              <a:t/>
            </a:r>
          </a:p>
          <a:p>
            <a:pPr lvl="4"/>
            <a:r>
              <a:t/>
            </a:r>
          </a:p>
        </p:txBody>
      </p:sp>
      <p:sp>
        <p:nvSpPr>
          <p:cNvPr id="9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 Id="rId17" Type="http://schemas.openxmlformats.org/officeDocument/2006/relationships/slideLayout" Target="../slideLayouts/slideLayout16.xml"/><Relationship Id="rId18" Type="http://schemas.openxmlformats.org/officeDocument/2006/relationships/slideLayout" Target="../slideLayouts/slideLayout17.xml"/><Relationship Id="rId19" Type="http://schemas.openxmlformats.org/officeDocument/2006/relationships/slideLayout" Target="../slideLayouts/slideLayout18.xml"/><Relationship Id="rId20" Type="http://schemas.openxmlformats.org/officeDocument/2006/relationships/slideLayout" Target="../slideLayouts/slideLayout19.xml"/><Relationship Id="rId21" Type="http://schemas.openxmlformats.org/officeDocument/2006/relationships/slideLayout" Target="../slideLayouts/slideLayout20.xml"/><Relationship Id="rId22" Type="http://schemas.openxmlformats.org/officeDocument/2006/relationships/slideLayout" Target="../slideLayouts/slideLayout21.xml"/><Relationship Id="rId23" Type="http://schemas.openxmlformats.org/officeDocument/2006/relationships/slideLayout" Target="../slideLayouts/slideLayout22.xml"/><Relationship Id="rId24" Type="http://schemas.openxmlformats.org/officeDocument/2006/relationships/slideLayout" Target="../slideLayouts/slideLayout23.xml"/><Relationship Id="rId25" Type="http://schemas.openxmlformats.org/officeDocument/2006/relationships/slideLayout" Target="../slideLayouts/slideLayout24.xml"/><Relationship Id="rId26" Type="http://schemas.openxmlformats.org/officeDocument/2006/relationships/slideLayout" Target="../slideLayouts/slideLayout25.xml"/><Relationship Id="rId27" Type="http://schemas.openxmlformats.org/officeDocument/2006/relationships/slideLayout" Target="../slideLayouts/slideLayout26.xml"/><Relationship Id="rId28" Type="http://schemas.openxmlformats.org/officeDocument/2006/relationships/slideLayout" Target="../slideLayouts/slideLayout27.xml"/><Relationship Id="rId29" Type="http://schemas.openxmlformats.org/officeDocument/2006/relationships/slideLayout" Target="../slideLayouts/slideLayout28.xml"/><Relationship Id="rId30" Type="http://schemas.openxmlformats.org/officeDocument/2006/relationships/slideLayout" Target="../slideLayouts/slideLayout29.xml"/><Relationship Id="rId31" Type="http://schemas.openxmlformats.org/officeDocument/2006/relationships/slideLayout" Target="../slideLayouts/slideLayout30.xml"/><Relationship Id="rId32" Type="http://schemas.openxmlformats.org/officeDocument/2006/relationships/slideLayout" Target="../slideLayouts/slideLayout31.xml"/><Relationship Id="rId33"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Slide Title"/>
          <p:cNvSpPr txBox="1"/>
          <p:nvPr>
            <p:ph type="title" hasCustomPrompt="1"/>
          </p:nvPr>
        </p:nvSpPr>
        <p:spPr>
          <a:xfrm>
            <a:off x="1206500" y="1079500"/>
            <a:ext cx="21971000" cy="143316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Slide Title</a:t>
            </a:r>
          </a:p>
        </p:txBody>
      </p:sp>
      <p:sp>
        <p:nvSpPr>
          <p:cNvPr id="3" name="Body Level One…"/>
          <p:cNvSpPr txBox="1"/>
          <p:nvPr>
            <p:ph type="body" idx="1" hasCustomPrompt="1"/>
          </p:nvPr>
        </p:nvSpPr>
        <p:spPr>
          <a:xfrm>
            <a:off x="1206500" y="4248504"/>
            <a:ext cx="21971000" cy="825601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Slide bullet text</a:t>
            </a:r>
          </a:p>
          <a:p>
            <a:pPr lvl="1"/>
            <a:r>
              <a:t/>
            </a:r>
          </a:p>
          <a:p>
            <a:pPr lvl="2"/>
            <a:r>
              <a:t/>
            </a:r>
          </a:p>
          <a:p>
            <a:pPr lvl="3"/>
            <a:r>
              <a:t/>
            </a:r>
          </a:p>
          <a:p>
            <a:pPr lvl="4"/>
            <a:r>
              <a:t/>
            </a:r>
          </a:p>
        </p:txBody>
      </p:sp>
      <p:sp>
        <p:nvSpPr>
          <p:cNvPr id="4" name="Slide Number"/>
          <p:cNvSpPr txBox="1"/>
          <p:nvPr>
            <p:ph type="sldNum" sz="quarter" idx="2"/>
          </p:nvPr>
        </p:nvSpPr>
        <p:spPr>
          <a:xfrm>
            <a:off x="12001499" y="13080999"/>
            <a:ext cx="368505" cy="374600"/>
          </a:xfrm>
          <a:prstGeom prst="rect">
            <a:avLst/>
          </a:prstGeom>
          <a:ln w="12700">
            <a:miter lim="400000"/>
          </a:ln>
        </p:spPr>
        <p:txBody>
          <a:bodyPr wrap="none" lIns="50800" tIns="50800" rIns="50800" bIns="50800" anchor="b">
            <a:spAutoFit/>
          </a:bodyPr>
          <a:lstStyle>
            <a:lvl1pPr algn="ctr" defTabSz="584200">
              <a:lnSpc>
                <a:spcPct val="100000"/>
              </a:lnSpc>
              <a:spcBef>
                <a:spcPts val="0"/>
              </a:spcBef>
              <a:defRPr sz="1800"/>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Lst>
  <p:transition xmlns:p14="http://schemas.microsoft.com/office/powerpoint/2010/main" spd="med" advClick="1"/>
  <p:txStyles>
    <p:titleStyle>
      <a:lvl1pPr marL="0" marR="0" indent="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1pPr>
      <a:lvl2pPr marL="0" marR="0" indent="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2pPr>
      <a:lvl3pPr marL="0" marR="0" indent="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3pPr>
      <a:lvl4pPr marL="0" marR="0" indent="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4pPr>
      <a:lvl5pPr marL="0" marR="0" indent="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5pPr>
      <a:lvl6pPr marL="0" marR="0" indent="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6pPr>
      <a:lvl7pPr marL="0" marR="0" indent="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7pPr>
      <a:lvl8pPr marL="0" marR="0" indent="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8pPr>
      <a:lvl9pPr marL="0" marR="0" indent="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9pPr>
    </p:titleStyle>
    <p:bodyStyle>
      <a:lvl1pPr marL="381000" marR="0" indent="-381000" algn="l" defTabSz="2438338" rtl="0" latinLnBrk="0">
        <a:lnSpc>
          <a:spcPct val="90000"/>
        </a:lnSpc>
        <a:spcBef>
          <a:spcPts val="4500"/>
        </a:spcBef>
        <a:spcAft>
          <a:spcPts val="0"/>
        </a:spcAft>
        <a:buClr>
          <a:srgbClr val="000000"/>
        </a:buClr>
        <a:buSzPct val="100000"/>
        <a:buFont typeface="Calibri"/>
        <a:buChar char="•"/>
        <a:tabLst/>
        <a:defRPr b="0" baseline="0" cap="none" i="0" spc="0" strike="noStrike" sz="4800" u="none">
          <a:solidFill>
            <a:srgbClr val="000000"/>
          </a:solidFill>
          <a:uFillTx/>
          <a:latin typeface="+mn-lt"/>
          <a:ea typeface="+mn-ea"/>
          <a:cs typeface="+mn-cs"/>
          <a:sym typeface="Helvetica Neue"/>
        </a:defRPr>
      </a:lvl1pPr>
      <a:lvl2pPr marL="1311275" marR="0" indent="-714375" algn="l" defTabSz="2438338" rtl="0" latinLnBrk="0">
        <a:lnSpc>
          <a:spcPct val="90000"/>
        </a:lnSpc>
        <a:spcBef>
          <a:spcPts val="4500"/>
        </a:spcBef>
        <a:spcAft>
          <a:spcPts val="0"/>
        </a:spcAft>
        <a:buClr>
          <a:srgbClr val="000000"/>
        </a:buClr>
        <a:buSzPct val="123000"/>
        <a:buFont typeface="Calibri"/>
        <a:buChar char="•"/>
        <a:tabLst/>
        <a:defRPr b="0" baseline="0" cap="none" i="0" spc="0" strike="noStrike" sz="4800" u="none">
          <a:solidFill>
            <a:srgbClr val="000000"/>
          </a:solidFill>
          <a:uFillTx/>
          <a:latin typeface="+mn-lt"/>
          <a:ea typeface="+mn-ea"/>
          <a:cs typeface="+mn-cs"/>
          <a:sym typeface="Helvetica Neue"/>
        </a:defRPr>
      </a:lvl2pPr>
      <a:lvl3pPr marL="1768475" marR="0" indent="-714375" algn="l" defTabSz="2438338" rtl="0" latinLnBrk="0">
        <a:lnSpc>
          <a:spcPct val="90000"/>
        </a:lnSpc>
        <a:spcBef>
          <a:spcPts val="4500"/>
        </a:spcBef>
        <a:spcAft>
          <a:spcPts val="0"/>
        </a:spcAft>
        <a:buClr>
          <a:srgbClr val="000000"/>
        </a:buClr>
        <a:buSzPct val="123000"/>
        <a:buFont typeface="Calibri"/>
        <a:buChar char="◦"/>
        <a:tabLst/>
        <a:defRPr b="0" baseline="0" cap="none" i="0" spc="0" strike="noStrike" sz="4800" u="none">
          <a:solidFill>
            <a:srgbClr val="000000"/>
          </a:solidFill>
          <a:uFillTx/>
          <a:latin typeface="+mn-lt"/>
          <a:ea typeface="+mn-ea"/>
          <a:cs typeface="+mn-cs"/>
          <a:sym typeface="Helvetica Neue"/>
        </a:defRPr>
      </a:lvl3pPr>
      <a:lvl4pPr marL="2225675" marR="0" indent="-714375" algn="l" defTabSz="2438338" rtl="0" latinLnBrk="0">
        <a:lnSpc>
          <a:spcPct val="90000"/>
        </a:lnSpc>
        <a:spcBef>
          <a:spcPts val="4500"/>
        </a:spcBef>
        <a:spcAft>
          <a:spcPts val="0"/>
        </a:spcAft>
        <a:buClr>
          <a:srgbClr val="000000"/>
        </a:buClr>
        <a:buSzPct val="123000"/>
        <a:buFont typeface="Calibri"/>
        <a:buChar char="◦"/>
        <a:tabLst/>
        <a:defRPr b="0" baseline="0" cap="none" i="0" spc="0" strike="noStrike" sz="4800" u="none">
          <a:solidFill>
            <a:srgbClr val="000000"/>
          </a:solidFill>
          <a:uFillTx/>
          <a:latin typeface="+mn-lt"/>
          <a:ea typeface="+mn-ea"/>
          <a:cs typeface="+mn-cs"/>
          <a:sym typeface="Helvetica Neue"/>
        </a:defRPr>
      </a:lvl4pPr>
      <a:lvl5pPr marL="2682875" marR="0" indent="-714375" algn="l" defTabSz="2438338" rtl="0" latinLnBrk="0">
        <a:lnSpc>
          <a:spcPct val="90000"/>
        </a:lnSpc>
        <a:spcBef>
          <a:spcPts val="4500"/>
        </a:spcBef>
        <a:spcAft>
          <a:spcPts val="0"/>
        </a:spcAft>
        <a:buClr>
          <a:srgbClr val="000000"/>
        </a:buClr>
        <a:buSzPct val="123000"/>
        <a:buFont typeface="Calibri"/>
        <a:buChar char="◦"/>
        <a:tabLst/>
        <a:defRPr b="0" baseline="0" cap="none" i="0" spc="0" strike="noStrike" sz="4800" u="none">
          <a:solidFill>
            <a:srgbClr val="000000"/>
          </a:solidFill>
          <a:uFillTx/>
          <a:latin typeface="+mn-lt"/>
          <a:ea typeface="+mn-ea"/>
          <a:cs typeface="+mn-cs"/>
          <a:sym typeface="Helvetica Neue"/>
        </a:defRPr>
      </a:lvl5pPr>
      <a:lvl6pPr marL="3140075" marR="0" indent="-714375" algn="l" defTabSz="2438338" rtl="0" latinLnBrk="0">
        <a:lnSpc>
          <a:spcPct val="90000"/>
        </a:lnSpc>
        <a:spcBef>
          <a:spcPts val="4500"/>
        </a:spcBef>
        <a:spcAft>
          <a:spcPts val="0"/>
        </a:spcAft>
        <a:buClr>
          <a:srgbClr val="000000"/>
        </a:buClr>
        <a:buSzPct val="123000"/>
        <a:buFont typeface="Calibri"/>
        <a:buChar char="◦"/>
        <a:tabLst/>
        <a:defRPr b="0" baseline="0" cap="none" i="0" spc="0" strike="noStrike" sz="4800" u="none">
          <a:solidFill>
            <a:srgbClr val="000000"/>
          </a:solidFill>
          <a:uFillTx/>
          <a:latin typeface="+mn-lt"/>
          <a:ea typeface="+mn-ea"/>
          <a:cs typeface="+mn-cs"/>
          <a:sym typeface="Helvetica Neue"/>
        </a:defRPr>
      </a:lvl6pPr>
      <a:lvl7pPr marL="3597275" marR="0" indent="-714375" algn="l" defTabSz="2438338" rtl="0" latinLnBrk="0">
        <a:lnSpc>
          <a:spcPct val="90000"/>
        </a:lnSpc>
        <a:spcBef>
          <a:spcPts val="4500"/>
        </a:spcBef>
        <a:spcAft>
          <a:spcPts val="0"/>
        </a:spcAft>
        <a:buClr>
          <a:srgbClr val="000000"/>
        </a:buClr>
        <a:buSzPct val="123000"/>
        <a:buFont typeface="Calibri"/>
        <a:buChar char="◦"/>
        <a:tabLst/>
        <a:defRPr b="0" baseline="0" cap="none" i="0" spc="0" strike="noStrike" sz="4800" u="none">
          <a:solidFill>
            <a:srgbClr val="000000"/>
          </a:solidFill>
          <a:uFillTx/>
          <a:latin typeface="+mn-lt"/>
          <a:ea typeface="+mn-ea"/>
          <a:cs typeface="+mn-cs"/>
          <a:sym typeface="Helvetica Neue"/>
        </a:defRPr>
      </a:lvl7pPr>
      <a:lvl8pPr marL="4054475" marR="0" indent="-714375" algn="l" defTabSz="2438338" rtl="0" latinLnBrk="0">
        <a:lnSpc>
          <a:spcPct val="90000"/>
        </a:lnSpc>
        <a:spcBef>
          <a:spcPts val="4500"/>
        </a:spcBef>
        <a:spcAft>
          <a:spcPts val="0"/>
        </a:spcAft>
        <a:buClr>
          <a:srgbClr val="000000"/>
        </a:buClr>
        <a:buSzPct val="123000"/>
        <a:buFont typeface="Calibri"/>
        <a:buChar char="◦"/>
        <a:tabLst/>
        <a:defRPr b="0" baseline="0" cap="none" i="0" spc="0" strike="noStrike" sz="4800" u="none">
          <a:solidFill>
            <a:srgbClr val="000000"/>
          </a:solidFill>
          <a:uFillTx/>
          <a:latin typeface="+mn-lt"/>
          <a:ea typeface="+mn-ea"/>
          <a:cs typeface="+mn-cs"/>
          <a:sym typeface="Helvetica Neue"/>
        </a:defRPr>
      </a:lvl8pPr>
      <a:lvl9pPr marL="4511675" marR="0" indent="-714375" algn="l" defTabSz="2438338" rtl="0" latinLnBrk="0">
        <a:lnSpc>
          <a:spcPct val="90000"/>
        </a:lnSpc>
        <a:spcBef>
          <a:spcPts val="4500"/>
        </a:spcBef>
        <a:spcAft>
          <a:spcPts val="0"/>
        </a:spcAft>
        <a:buClr>
          <a:srgbClr val="000000"/>
        </a:buClr>
        <a:buSzPct val="123000"/>
        <a:buFont typeface="Calibri"/>
        <a:buChar char="◦"/>
        <a:tabLst/>
        <a:defRPr b="0" baseline="0" cap="none" i="0" spc="0" strike="noStrike" sz="4800" u="none">
          <a:solidFill>
            <a:srgbClr val="000000"/>
          </a:solidFill>
          <a:uFillTx/>
          <a:latin typeface="+mn-lt"/>
          <a:ea typeface="+mn-ea"/>
          <a:cs typeface="+mn-cs"/>
          <a:sym typeface="Helvetica Neue"/>
        </a:defRPr>
      </a:lvl9pPr>
    </p:bodyStyle>
    <p:otherStyle>
      <a:lvl1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1pPr>
      <a:lvl2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2pPr>
      <a:lvl3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3pPr>
      <a:lvl4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4pPr>
      <a:lvl5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5pPr>
      <a:lvl6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6pPr>
      <a:lvl7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7pPr>
      <a:lvl8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8pPr>
      <a:lvl9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32.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20.xml"/></Relationships>

</file>

<file path=ppt/slides/_rels/slide11.xml.rels><?xml version="1.0" encoding="UTF-8"?>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image" Target="../media/image17.png"/><Relationship Id="rId3" Type="http://schemas.openxmlformats.org/officeDocument/2006/relationships/video" Target="../media/media1.mp4"/><Relationship Id="rId4" Type="http://schemas.microsoft.com/office/2007/relationships/media" Target="../media/media1.mp4"/><Relationship Id="rId5" Type="http://schemas.openxmlformats.org/officeDocument/2006/relationships/image" Target="../media/image18.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image" Target="../media/image17.png"/><Relationship Id="rId3" Type="http://schemas.openxmlformats.org/officeDocument/2006/relationships/image" Target="../media/image19.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image" Target="../media/image17.png"/><Relationship Id="rId3" Type="http://schemas.openxmlformats.org/officeDocument/2006/relationships/image" Target="../media/image20.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image" Target="../media/image21.png"/><Relationship Id="rId3" Type="http://schemas.openxmlformats.org/officeDocument/2006/relationships/image" Target="../media/image22.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image" Target="../media/image23.png"/><Relationship Id="rId3" Type="http://schemas.openxmlformats.org/officeDocument/2006/relationships/image" Target="../media/image24.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image" Target="../media/image25.png"/><Relationship Id="rId3" Type="http://schemas.openxmlformats.org/officeDocument/2006/relationships/image" Target="../media/image26.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image" Target="../media/image27.png"/><Relationship Id="rId3" Type="http://schemas.openxmlformats.org/officeDocument/2006/relationships/image" Target="../media/image28.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image" Target="../media/image29.png"/><Relationship Id="rId3" Type="http://schemas.openxmlformats.org/officeDocument/2006/relationships/image" Target="../media/image30.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image" Target="../media/image31.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25.xml"/></Relationships>

</file>

<file path=ppt/slides/_rels/slide20.xml.rels><?xml version="1.0" encoding="UTF-8"?>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video" Target="../media/media1.mp4"/><Relationship Id="rId3" Type="http://schemas.microsoft.com/office/2007/relationships/media" Target="../media/media1.mp4"/><Relationship Id="rId4" Type="http://schemas.openxmlformats.org/officeDocument/2006/relationships/image" Target="../media/image18.png"/></Relationships>

</file>

<file path=ppt/slides/_rels/slide21.xml.rels><?xml version="1.0" encoding="UTF-8"?>
<Relationships xmlns="http://schemas.openxmlformats.org/package/2006/relationships"><Relationship Id="rId1" Type="http://schemas.openxmlformats.org/officeDocument/2006/relationships/slideLayout" Target="../slideLayouts/slideLayout20.xml"/></Relationships>

</file>

<file path=ppt/slides/_rels/slide22.xml.rels><?xml version="1.0" encoding="UTF-8"?>
<Relationships xmlns="http://schemas.openxmlformats.org/package/2006/relationships"><Relationship Id="rId1" Type="http://schemas.openxmlformats.org/officeDocument/2006/relationships/slideLayout" Target="../slideLayouts/slideLayout20.xml"/></Relationships>

</file>

<file path=ppt/slides/_rels/slide23.xml.rels><?xml version="1.0" encoding="UTF-8"?>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image" Target="../media/image32.png"/><Relationship Id="rId3" Type="http://schemas.openxmlformats.org/officeDocument/2006/relationships/image" Target="../media/image33.png"/></Relationships>

</file>

<file path=ppt/slides/_rels/slide24.xml.rels><?xml version="1.0" encoding="UTF-8"?>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image" Target="../media/image34.png"/></Relationships>

</file>

<file path=ppt/slides/_rels/slide25.xml.rels><?xml version="1.0" encoding="UTF-8"?>
<Relationships xmlns="http://schemas.openxmlformats.org/package/2006/relationships"><Relationship Id="rId1" Type="http://schemas.openxmlformats.org/officeDocument/2006/relationships/slideLayout" Target="../slideLayouts/slideLayout20.xml"/></Relationships>

</file>

<file path=ppt/slides/_rels/slide26.xml.rels><?xml version="1.0" encoding="UTF-8"?>
<Relationships xmlns="http://schemas.openxmlformats.org/package/2006/relationships"><Relationship Id="rId1" Type="http://schemas.openxmlformats.org/officeDocument/2006/relationships/slideLayout" Target="../slideLayouts/slideLayout20.xml"/></Relationships>

</file>

<file path=ppt/slides/_rels/slide27.xml.rels><?xml version="1.0" encoding="UTF-8"?>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image" Target="../media/image35.png"/><Relationship Id="rId3" Type="http://schemas.openxmlformats.org/officeDocument/2006/relationships/image" Target="../media/image36.png"/><Relationship Id="rId4" Type="http://schemas.openxmlformats.org/officeDocument/2006/relationships/image" Target="../media/image4.tif"/><Relationship Id="rId5" Type="http://schemas.openxmlformats.org/officeDocument/2006/relationships/image" Target="../media/image37.png"/></Relationships>

</file>

<file path=ppt/slides/_rels/slide28.xml.rels><?xml version="1.0" encoding="UTF-8"?>
<Relationships xmlns="http://schemas.openxmlformats.org/package/2006/relationships"><Relationship Id="rId1" Type="http://schemas.openxmlformats.org/officeDocument/2006/relationships/slideLayout" Target="../slideLayouts/slideLayout20.xml"/></Relationships>

</file>

<file path=ppt/slides/_rels/slide29.xml.rels><?xml version="1.0" encoding="UTF-8"?>
<Relationships xmlns="http://schemas.openxmlformats.org/package/2006/relationships"><Relationship Id="rId1" Type="http://schemas.openxmlformats.org/officeDocument/2006/relationships/slideLayout" Target="../slideLayouts/slideLayout20.xml"/></Relationships>

</file>

<file path=ppt/slides/_rels/slide3.xml.rels><?xml version="1.0" encoding="UTF-8"?>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image" Target="../media/image5.png"/><Relationship Id="rId3" Type="http://schemas.openxmlformats.org/officeDocument/2006/relationships/image" Target="../media/image6.png"/><Relationship Id="rId4" Type="http://schemas.openxmlformats.org/officeDocument/2006/relationships/image" Target="../media/image7.png"/></Relationships>

</file>

<file path=ppt/slides/_rels/slide30.xml.rels><?xml version="1.0" encoding="UTF-8"?>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image" Target="../media/image17.png"/><Relationship Id="rId3" Type="http://schemas.openxmlformats.org/officeDocument/2006/relationships/image" Target="../media/image38.png"/></Relationships>

</file>

<file path=ppt/slides/_rels/slide31.xml.rels><?xml version="1.0" encoding="UTF-8"?>
<Relationships xmlns="http://schemas.openxmlformats.org/package/2006/relationships"><Relationship Id="rId1" Type="http://schemas.openxmlformats.org/officeDocument/2006/relationships/slideLayout" Target="../slideLayouts/slideLayout20.xml"/></Relationships>

</file>

<file path=ppt/slides/_rels/slide32.xml.rels><?xml version="1.0" encoding="UTF-8"?>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video" Target="../media/media1.mp4"/><Relationship Id="rId3" Type="http://schemas.microsoft.com/office/2007/relationships/media" Target="../media/media1.mp4"/><Relationship Id="rId4" Type="http://schemas.openxmlformats.org/officeDocument/2006/relationships/image" Target="../media/image18.png"/><Relationship Id="rId5" Type="http://schemas.openxmlformats.org/officeDocument/2006/relationships/image" Target="../media/image39.png"/></Relationships>

</file>

<file path=ppt/slides/_rels/slide33.xml.rels><?xml version="1.0" encoding="UTF-8"?>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image" Target="../media/image40.png"/><Relationship Id="rId3" Type="http://schemas.openxmlformats.org/officeDocument/2006/relationships/image" Target="../media/image41.png"/></Relationships>

</file>

<file path=ppt/slides/_rels/slide34.xml.rels><?xml version="1.0" encoding="UTF-8"?>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image" Target="../media/image42.png"/><Relationship Id="rId3" Type="http://schemas.openxmlformats.org/officeDocument/2006/relationships/image" Target="../media/image43.png"/><Relationship Id="rId4" Type="http://schemas.openxmlformats.org/officeDocument/2006/relationships/image" Target="../media/image44.png"/></Relationships>

</file>

<file path=ppt/slides/_rels/slide35.xml.rels><?xml version="1.0" encoding="UTF-8"?>
<Relationships xmlns="http://schemas.openxmlformats.org/package/2006/relationships"><Relationship Id="rId1" Type="http://schemas.openxmlformats.org/officeDocument/2006/relationships/slideLayout" Target="../slideLayouts/slideLayout20.xml"/></Relationships>

</file>

<file path=ppt/slides/_rels/slide36.xml.rels><?xml version="1.0" encoding="UTF-8"?>
<Relationships xmlns="http://schemas.openxmlformats.org/package/2006/relationships"><Relationship Id="rId1" Type="http://schemas.openxmlformats.org/officeDocument/2006/relationships/slideLayout" Target="../slideLayouts/slideLayout20.xml"/></Relationships>

</file>

<file path=ppt/slides/_rels/slide37.xml.rels><?xml version="1.0" encoding="UTF-8"?>
<Relationships xmlns="http://schemas.openxmlformats.org/package/2006/relationships"><Relationship Id="rId1" Type="http://schemas.openxmlformats.org/officeDocument/2006/relationships/slideLayout" Target="../slideLayouts/slideLayout20.xml"/></Relationships>

</file>

<file path=ppt/slides/_rels/slide38.xml.rels><?xml version="1.0" encoding="UTF-8"?>
<Relationships xmlns="http://schemas.openxmlformats.org/package/2006/relationships"><Relationship Id="rId1" Type="http://schemas.openxmlformats.org/officeDocument/2006/relationships/slideLayout" Target="../slideLayouts/slideLayout20.xml"/></Relationships>

</file>

<file path=ppt/slides/_rels/slide39.xml.rels><?xml version="1.0" encoding="UTF-8"?>
<Relationships xmlns="http://schemas.openxmlformats.org/package/2006/relationships"><Relationship Id="rId1" Type="http://schemas.openxmlformats.org/officeDocument/2006/relationships/slideLayout" Target="../slideLayouts/slideLayout20.xml"/></Relationships>

</file>

<file path=ppt/slides/_rels/slide4.xml.rels><?xml version="1.0" encoding="UTF-8"?>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image" Target="../media/image8.png"/><Relationship Id="rId3" Type="http://schemas.openxmlformats.org/officeDocument/2006/relationships/image" Target="../media/image1.jpeg"/></Relationships>

</file>

<file path=ppt/slides/_rels/slide40.xml.rels><?xml version="1.0" encoding="UTF-8"?>
<Relationships xmlns="http://schemas.openxmlformats.org/package/2006/relationships"><Relationship Id="rId1" Type="http://schemas.openxmlformats.org/officeDocument/2006/relationships/slideLayout" Target="../slideLayouts/slideLayout20.xml"/></Relationships>

</file>

<file path=ppt/slides/_rels/slide41.xml.rels><?xml version="1.0" encoding="UTF-8"?>
<Relationships xmlns="http://schemas.openxmlformats.org/package/2006/relationships"><Relationship Id="rId1" Type="http://schemas.openxmlformats.org/officeDocument/2006/relationships/slideLayout" Target="../slideLayouts/slideLayout20.xml"/></Relationships>

</file>

<file path=ppt/slides/_rels/slide42.xml.rels><?xml version="1.0" encoding="UTF-8"?>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image" Target="../media/image45.png"/><Relationship Id="rId3" Type="http://schemas.openxmlformats.org/officeDocument/2006/relationships/image" Target="../media/image46.png"/></Relationships>

</file>

<file path=ppt/slides/_rels/slide43.xml.rels><?xml version="1.0" encoding="UTF-8"?>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image" Target="../media/image47.png"/><Relationship Id="rId3" Type="http://schemas.openxmlformats.org/officeDocument/2006/relationships/image" Target="../media/image48.png"/></Relationships>

</file>

<file path=ppt/slides/_rels/slide44.xml.rels><?xml version="1.0" encoding="UTF-8"?>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image" Target="../media/image49.png"/></Relationships>

</file>

<file path=ppt/slides/_rels/slide45.xml.rels><?xml version="1.0" encoding="UTF-8"?>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image" Target="../media/image50.png"/><Relationship Id="rId3" Type="http://schemas.openxmlformats.org/officeDocument/2006/relationships/image" Target="../media/image51.png"/></Relationships>

</file>

<file path=ppt/slides/_rels/slide46.xml.rels><?xml version="1.0" encoding="UTF-8"?>
<Relationships xmlns="http://schemas.openxmlformats.org/package/2006/relationships"><Relationship Id="rId1" Type="http://schemas.openxmlformats.org/officeDocument/2006/relationships/slideLayout" Target="../slideLayouts/slideLayout20.xml"/></Relationships>

</file>

<file path=ppt/slides/_rels/slide47.xml.rels><?xml version="1.0" encoding="UTF-8"?>
<Relationships xmlns="http://schemas.openxmlformats.org/package/2006/relationships"><Relationship Id="rId1" Type="http://schemas.openxmlformats.org/officeDocument/2006/relationships/slideLayout" Target="../slideLayouts/slideLayout20.xml"/></Relationships>

</file>

<file path=ppt/slides/_rels/slide48.xml.rels><?xml version="1.0" encoding="UTF-8"?>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image" Target="../media/image9.png"/><Relationship Id="rId3" Type="http://schemas.openxmlformats.org/officeDocument/2006/relationships/image" Target="../media/image52.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image" Target="../media/image9.png"/><Relationship Id="rId3" Type="http://schemas.openxmlformats.org/officeDocument/2006/relationships/image" Target="../media/image8.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image" Target="../media/image9.png"/><Relationship Id="rId3" Type="http://schemas.openxmlformats.org/officeDocument/2006/relationships/image" Target="../media/image10.png"/><Relationship Id="rId4" Type="http://schemas.openxmlformats.org/officeDocument/2006/relationships/image" Target="../media/image11.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image" Target="../media/image12.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image" Target="../media/image13.png"/><Relationship Id="rId3" Type="http://schemas.openxmlformats.org/officeDocument/2006/relationships/image" Target="../media/image14.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image" Target="../media/image15.png"/><Relationship Id="rId3"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2" name="foamStar solver advancement on non naval application"/>
          <p:cNvSpPr txBox="1"/>
          <p:nvPr>
            <p:ph type="title"/>
          </p:nvPr>
        </p:nvSpPr>
        <p:spPr>
          <a:xfrm>
            <a:off x="1385858" y="2646210"/>
            <a:ext cx="22084640" cy="5361530"/>
          </a:xfrm>
          <a:prstGeom prst="rect">
            <a:avLst/>
          </a:prstGeom>
          <a:ln w="63500">
            <a:solidFill>
              <a:srgbClr val="000000"/>
            </a:solidFill>
          </a:ln>
        </p:spPr>
        <p:txBody>
          <a:bodyPr/>
          <a:lstStyle/>
          <a:p>
            <a:pPr>
              <a:defRPr b="1" sz="10000">
                <a:solidFill>
                  <a:schemeClr val="accent5">
                    <a:lumOff val="-29866"/>
                  </a:schemeClr>
                </a:solidFill>
                <a:latin typeface="Times Roman"/>
                <a:ea typeface="Times Roman"/>
                <a:cs typeface="Times Roman"/>
                <a:sym typeface="Times Roman"/>
              </a:defRPr>
            </a:pPr>
            <a:r>
              <a:t>foamStar </a:t>
            </a:r>
            <a:r>
              <a:t>solver advancement on non naval application </a:t>
            </a:r>
            <a:r>
              <a:t> </a:t>
            </a:r>
          </a:p>
          <a:p>
            <a:pPr algn="r">
              <a:defRPr b="1" sz="4200">
                <a:solidFill>
                  <a:schemeClr val="accent5">
                    <a:lumOff val="-29866"/>
                  </a:schemeClr>
                </a:solidFill>
                <a:latin typeface="Times Roman"/>
                <a:ea typeface="Times Roman"/>
                <a:cs typeface="Times Roman"/>
                <a:sym typeface="Times Roman"/>
              </a:defRPr>
            </a:pPr>
          </a:p>
        </p:txBody>
      </p:sp>
      <p:sp>
        <p:nvSpPr>
          <p:cNvPr id="413" name="Slide Number"/>
          <p:cNvSpPr txBox="1"/>
          <p:nvPr>
            <p:ph type="sldNum" sz="quarter" idx="2"/>
          </p:nvPr>
        </p:nvSpPr>
        <p:spPr>
          <a:xfrm>
            <a:off x="277875" y="13132954"/>
            <a:ext cx="396749" cy="70916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14" name="Sithik Aliyar(1,2)…"/>
          <p:cNvSpPr txBox="1"/>
          <p:nvPr/>
        </p:nvSpPr>
        <p:spPr>
          <a:xfrm>
            <a:off x="1346108" y="9632164"/>
            <a:ext cx="8466039" cy="1998981"/>
          </a:xfrm>
          <a:prstGeom prst="rect">
            <a:avLst/>
          </a:prstGeom>
          <a:ln w="635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spcBef>
                <a:spcPts val="500"/>
              </a:spcBef>
              <a:defRPr sz="4000">
                <a:latin typeface="Times Roman"/>
                <a:ea typeface="Times Roman"/>
                <a:cs typeface="Times Roman"/>
                <a:sym typeface="Times Roman"/>
              </a:defRPr>
            </a:pPr>
            <a:r>
              <a:t>Sithik Aliyar</a:t>
            </a:r>
            <a:r>
              <a:rPr baseline="31999"/>
              <a:t>(1,2)</a:t>
            </a:r>
          </a:p>
          <a:p>
            <a:pPr>
              <a:spcBef>
                <a:spcPts val="500"/>
              </a:spcBef>
              <a:defRPr sz="4000">
                <a:latin typeface="Times Roman"/>
                <a:ea typeface="Times Roman"/>
                <a:cs typeface="Times Roman"/>
                <a:sym typeface="Times Roman"/>
              </a:defRPr>
            </a:pPr>
            <a:r>
              <a:rPr baseline="31999"/>
              <a:t>(1)</a:t>
            </a:r>
            <a:r>
              <a:t>Ecole Centrale Nantes</a:t>
            </a:r>
          </a:p>
          <a:p>
            <a:pPr>
              <a:spcBef>
                <a:spcPts val="500"/>
              </a:spcBef>
              <a:defRPr sz="4000">
                <a:latin typeface="Times Roman"/>
                <a:ea typeface="Times Roman"/>
                <a:cs typeface="Times Roman"/>
                <a:sym typeface="Times Roman"/>
              </a:defRPr>
            </a:pPr>
            <a:r>
              <a:rPr baseline="31999"/>
              <a:t>(2)</a:t>
            </a:r>
            <a:r>
              <a:t>Indian Institute of Technology, Madras</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6"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97" name="Rectangle"/>
          <p:cNvSpPr/>
          <p:nvPr/>
        </p:nvSpPr>
        <p:spPr>
          <a:xfrm>
            <a:off x="2590800" y="2616200"/>
            <a:ext cx="589955" cy="1889125"/>
          </a:xfrm>
          <a:prstGeom prst="rect">
            <a:avLst/>
          </a:prstGeom>
          <a:solidFill>
            <a:srgbClr val="FFFFFF"/>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498" name="Heave Free Decay"/>
          <p:cNvSpPr txBox="1"/>
          <p:nvPr>
            <p:ph type="title"/>
          </p:nvPr>
        </p:nvSpPr>
        <p:spPr>
          <a:xfrm>
            <a:off x="1463390" y="2939286"/>
            <a:ext cx="21030148" cy="3903976"/>
          </a:xfrm>
          <a:prstGeom prst="rect">
            <a:avLst/>
          </a:prstGeom>
        </p:spPr>
        <p:txBody>
          <a:bodyPr/>
          <a:lstStyle>
            <a:lvl1pPr>
              <a:defRPr sz="12500">
                <a:solidFill>
                  <a:schemeClr val="accent5">
                    <a:lumOff val="-29866"/>
                  </a:schemeClr>
                </a:solidFill>
                <a:latin typeface="Times Roman"/>
                <a:ea typeface="Times Roman"/>
                <a:cs typeface="Times Roman"/>
                <a:sym typeface="Times Roman"/>
              </a:defRPr>
            </a:lvl1pPr>
          </a:lstStyle>
          <a:p>
            <a:pPr/>
            <a:r>
              <a:t>Heave Free Decay</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00"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501" name="Heave Free Decay"/>
          <p:cNvSpPr txBox="1"/>
          <p:nvPr>
            <p:ph type="title"/>
          </p:nvPr>
        </p:nvSpPr>
        <p:spPr>
          <a:xfrm>
            <a:off x="714553" y="208323"/>
            <a:ext cx="13385559" cy="1632967"/>
          </a:xfrm>
          <a:prstGeom prst="rect">
            <a:avLst/>
          </a:prstGeom>
        </p:spPr>
        <p:txBody>
          <a:bodyPr/>
          <a:lstStyle>
            <a:lvl1pPr algn="l" defTabSz="668655">
              <a:defRPr sz="10125">
                <a:solidFill>
                  <a:schemeClr val="accent5">
                    <a:lumOff val="-29866"/>
                  </a:schemeClr>
                </a:solidFill>
                <a:latin typeface="Times Roman"/>
                <a:ea typeface="Times Roman"/>
                <a:cs typeface="Times Roman"/>
                <a:sym typeface="Times Roman"/>
              </a:defRPr>
            </a:lvl1pPr>
          </a:lstStyle>
          <a:p>
            <a:pPr/>
            <a:r>
              <a:t>Heave Free Decay</a:t>
            </a:r>
          </a:p>
        </p:txBody>
      </p:sp>
      <p:sp>
        <p:nvSpPr>
          <p:cNvPr id="502" name="Text"/>
          <p:cNvSpPr txBox="1"/>
          <p:nvPr/>
        </p:nvSpPr>
        <p:spPr>
          <a:xfrm>
            <a:off x="12128500" y="6553200"/>
            <a:ext cx="127000" cy="609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defTabSz="457200">
              <a:lnSpc>
                <a:spcPct val="100000"/>
              </a:lnSpc>
              <a:spcBef>
                <a:spcPts val="1200"/>
              </a:spcBef>
              <a:defRPr sz="1200">
                <a:latin typeface="Times Roman"/>
                <a:ea typeface="Times Roman"/>
                <a:cs typeface="Times Roman"/>
                <a:sym typeface="Times Roman"/>
              </a:defRPr>
            </a:pPr>
          </a:p>
        </p:txBody>
      </p:sp>
      <p:sp>
        <p:nvSpPr>
          <p:cNvPr id="503" name="Experiment with Heave Free Decay was carried out with initial displacement of 0.045m and for the duration of 100s until the body settles…"/>
          <p:cNvSpPr txBox="1"/>
          <p:nvPr>
            <p:ph type="body" sz="half" idx="1"/>
          </p:nvPr>
        </p:nvSpPr>
        <p:spPr>
          <a:xfrm>
            <a:off x="724948" y="2603393"/>
            <a:ext cx="12091278" cy="9933298"/>
          </a:xfrm>
          <a:prstGeom prst="rect">
            <a:avLst/>
          </a:prstGeom>
        </p:spPr>
        <p:txBody>
          <a:bodyPr/>
          <a:lstStyle/>
          <a:p>
            <a:pPr marL="635000" indent="-635000">
              <a:spcBef>
                <a:spcPts val="1500"/>
              </a:spcBef>
              <a:buClr>
                <a:srgbClr val="000000"/>
              </a:buClr>
              <a:buSzPct val="100000"/>
              <a:buFont typeface="Calibri"/>
              <a:buChar char="•"/>
              <a:defRPr sz="3600">
                <a:latin typeface="Times Roman"/>
                <a:ea typeface="Times Roman"/>
                <a:cs typeface="Times Roman"/>
                <a:sym typeface="Times Roman"/>
              </a:defRPr>
            </a:pPr>
            <a:r>
              <a:t>Experiment with Heave Free Decay was carried out with initial displacement of 0.045m and for the duration of 100s until the body settles</a:t>
            </a:r>
          </a:p>
          <a:p>
            <a:pPr marL="635000" indent="-635000">
              <a:spcBef>
                <a:spcPts val="1500"/>
              </a:spcBef>
              <a:buClr>
                <a:srgbClr val="000000"/>
              </a:buClr>
              <a:buSzPct val="100000"/>
              <a:buFont typeface="Calibri"/>
              <a:buChar char="•"/>
              <a:defRPr sz="3600">
                <a:latin typeface="Times Roman"/>
                <a:ea typeface="Times Roman"/>
                <a:cs typeface="Times Roman"/>
                <a:sym typeface="Times Roman"/>
              </a:defRPr>
            </a:pPr>
            <a:r>
              <a:t>From the Experiment results, </a:t>
            </a:r>
          </a:p>
          <a:p>
            <a:pPr lvl="1" marL="1231900" indent="-635000">
              <a:spcBef>
                <a:spcPts val="1500"/>
              </a:spcBef>
              <a:buClr>
                <a:srgbClr val="000000"/>
              </a:buClr>
              <a:buSzPct val="123000"/>
              <a:buFont typeface="Calibri"/>
              <a:buChar char="•"/>
              <a:defRPr sz="3600">
                <a:latin typeface="Times Roman"/>
                <a:ea typeface="Times Roman"/>
                <a:cs typeface="Times Roman"/>
                <a:sym typeface="Times Roman"/>
              </a:defRPr>
            </a:pPr>
            <a:r>
              <a:t>Experimental natural period :4.85s </a:t>
            </a:r>
          </a:p>
          <a:p>
            <a:pPr lvl="1" marL="1231900" indent="-635000">
              <a:spcBef>
                <a:spcPts val="1500"/>
              </a:spcBef>
              <a:buClr>
                <a:srgbClr val="000000"/>
              </a:buClr>
              <a:buSzPct val="123000"/>
              <a:buFont typeface="Calibri"/>
              <a:buChar char="•"/>
              <a:defRPr sz="3600">
                <a:latin typeface="Times Roman"/>
                <a:ea typeface="Times Roman"/>
                <a:cs typeface="Times Roman"/>
                <a:sym typeface="Times Roman"/>
              </a:defRPr>
            </a:pPr>
            <a:r>
              <a:t>Damping ratio - </a:t>
            </a:r>
            <a14:m>
              <m:oMath>
                <m:r>
                  <a:rPr xmlns:a="http://schemas.openxmlformats.org/drawingml/2006/main" sz="3950" i="1">
                    <a:solidFill>
                      <a:srgbClr val="000000"/>
                    </a:solidFill>
                    <a:latin typeface="Cambria Math" panose="02040503050406030204" pitchFamily="18" charset="0"/>
                  </a:rPr>
                  <m:t>1</m:t>
                </m:r>
                <m:r>
                  <a:rPr xmlns:a="http://schemas.openxmlformats.org/drawingml/2006/main" sz="3950" i="1">
                    <a:solidFill>
                      <a:srgbClr val="000000"/>
                    </a:solidFill>
                    <a:latin typeface="Cambria Math" panose="02040503050406030204" pitchFamily="18" charset="0"/>
                  </a:rPr>
                  <m:t>%</m:t>
                </m:r>
                <m:r>
                  <a:rPr xmlns:a="http://schemas.openxmlformats.org/drawingml/2006/main" sz="3950" i="1">
                    <a:solidFill>
                      <a:srgbClr val="000000"/>
                    </a:solidFill>
                    <a:latin typeface="Cambria Math" panose="02040503050406030204" pitchFamily="18" charset="0"/>
                  </a:rPr>
                  <m:t>-</m:t>
                </m:r>
                <m:r>
                  <a:rPr xmlns:a="http://schemas.openxmlformats.org/drawingml/2006/main" sz="3950" i="1">
                    <a:solidFill>
                      <a:srgbClr val="000000"/>
                    </a:solidFill>
                    <a:latin typeface="Cambria Math" panose="02040503050406030204" pitchFamily="18" charset="0"/>
                  </a:rPr>
                  <m:t>2</m:t>
                </m:r>
                <m:r>
                  <a:rPr xmlns:a="http://schemas.openxmlformats.org/drawingml/2006/main" sz="3950" i="1">
                    <a:solidFill>
                      <a:srgbClr val="000000"/>
                    </a:solidFill>
                    <a:latin typeface="Cambria Math" panose="02040503050406030204" pitchFamily="18" charset="0"/>
                  </a:rPr>
                  <m:t>%</m:t>
                </m:r>
              </m:oMath>
            </a14:m>
          </a:p>
          <a:p>
            <a:pPr marL="635000" indent="-635000">
              <a:spcBef>
                <a:spcPts val="1500"/>
              </a:spcBef>
              <a:buClr>
                <a:srgbClr val="000000"/>
              </a:buClr>
              <a:buSzPct val="100000"/>
              <a:buFont typeface="Calibri"/>
              <a:buChar char="•"/>
              <a:defRPr sz="3600">
                <a:latin typeface="Times Roman"/>
                <a:ea typeface="Times Roman"/>
                <a:cs typeface="Times Roman"/>
                <a:sym typeface="Times Roman"/>
              </a:defRPr>
            </a:pPr>
            <a:r>
              <a:t>In numerical set up, same earlier set up will be used and length of simulation is planned for 4 to 5 peaks </a:t>
            </a:r>
          </a:p>
          <a:p>
            <a:pPr marL="635000" indent="-635000">
              <a:spcBef>
                <a:spcPts val="1500"/>
              </a:spcBef>
              <a:buClr>
                <a:srgbClr val="000000"/>
              </a:buClr>
              <a:buSzPct val="100000"/>
              <a:buFont typeface="Calibri"/>
              <a:buChar char="•"/>
              <a:defRPr sz="3600">
                <a:latin typeface="Times Roman"/>
                <a:ea typeface="Times Roman"/>
                <a:cs typeface="Times Roman"/>
                <a:sym typeface="Times Roman"/>
              </a:defRPr>
            </a:pPr>
            <a:r>
              <a:t>Initial movement of 0.045m is carried out through </a:t>
            </a:r>
            <a:r>
              <a:rPr b="1"/>
              <a:t>moveDynamicMesh</a:t>
            </a:r>
            <a:r>
              <a:t> utility as shown in Figure and then released in fomStar (Buoyancy to do the work)</a:t>
            </a:r>
          </a:p>
          <a:p>
            <a:pPr marL="635000" indent="-635000">
              <a:spcBef>
                <a:spcPts val="1500"/>
              </a:spcBef>
              <a:buClr>
                <a:srgbClr val="000000"/>
              </a:buClr>
              <a:buSzPct val="100000"/>
              <a:buFont typeface="Calibri"/>
              <a:buChar char="•"/>
              <a:defRPr sz="3600">
                <a:latin typeface="Times Roman"/>
                <a:ea typeface="Times Roman"/>
                <a:cs typeface="Times Roman"/>
                <a:sym typeface="Times Roman"/>
              </a:defRPr>
            </a:pPr>
            <a:r>
              <a:t>Lot of factors has been studied from Initial setup till now</a:t>
            </a:r>
          </a:p>
          <a:p>
            <a:pPr marL="635000" indent="-635000">
              <a:spcBef>
                <a:spcPts val="1500"/>
              </a:spcBef>
              <a:buClr>
                <a:srgbClr val="000000"/>
              </a:buClr>
              <a:buSzPct val="100000"/>
              <a:buFont typeface="Calibri"/>
              <a:buChar char="•"/>
              <a:defRPr sz="3600">
                <a:latin typeface="Times Roman"/>
                <a:ea typeface="Times Roman"/>
                <a:cs typeface="Times Roman"/>
                <a:sym typeface="Times Roman"/>
              </a:defRPr>
            </a:pPr>
            <a:r>
              <a:rPr b="1"/>
              <a:t>Ansys AQWA</a:t>
            </a:r>
            <a:r>
              <a:t> model also prepared inorder to verify the foamstar/SWENSE results with potential solver also</a:t>
            </a:r>
          </a:p>
        </p:txBody>
      </p:sp>
      <p:pic>
        <p:nvPicPr>
          <p:cNvPr id="504" name="Screenshot 2021-04-14 at 6.26.03 PM.png" descr="Screenshot 2021-04-14 at 6.26.03 PM.png"/>
          <p:cNvPicPr>
            <a:picLocks noChangeAspect="1"/>
          </p:cNvPicPr>
          <p:nvPr/>
        </p:nvPicPr>
        <p:blipFill>
          <a:blip r:embed="rId2">
            <a:extLst/>
          </a:blip>
          <a:stretch>
            <a:fillRect/>
          </a:stretch>
        </p:blipFill>
        <p:spPr>
          <a:xfrm>
            <a:off x="19377507" y="2279295"/>
            <a:ext cx="4269205" cy="10083607"/>
          </a:xfrm>
          <a:prstGeom prst="rect">
            <a:avLst/>
          </a:prstGeom>
          <a:ln w="12700">
            <a:miter lim="400000"/>
          </a:ln>
        </p:spPr>
      </p:pic>
      <p:pic>
        <p:nvPicPr>
          <p:cNvPr id="505" name="ezgif.com-crop-2.mp4" descr="ezgif.com-crop-2.mp4"/>
          <p:cNvPicPr>
            <a:picLocks noChangeAspect="0"/>
          </p:cNvPicPr>
          <p:nvPr>
            <a:videoFile r:link="rId3"/>
            <p:extLst>
              <p:ext uri="{DAA4B4D4-6D71-4841-9C94-3DE7FCFB9230}">
                <p14:media xmlns:p14="http://schemas.microsoft.com/office/powerpoint/2010/main" r:embed="rId4"/>
              </p:ext>
            </p:extLst>
          </p:nvPr>
        </p:nvPicPr>
        <p:blipFill>
          <a:blip r:embed="rId5">
            <a:extLst/>
          </a:blip>
          <a:stretch>
            <a:fillRect/>
          </a:stretch>
        </p:blipFill>
        <p:spPr>
          <a:xfrm>
            <a:off x="14377122" y="2145184"/>
            <a:ext cx="3773745" cy="10351829"/>
          </a:xfrm>
          <a:prstGeom prst="rect">
            <a:avLst/>
          </a:prstGeom>
          <a:ln w="12700">
            <a:miter lim="400000"/>
          </a:ln>
        </p:spPr>
      </p:pic>
      <p:sp>
        <p:nvSpPr>
          <p:cNvPr id="506" name="Fig: Mesh view(at t=0) after moving the mesh as per  Initial displacement"/>
          <p:cNvSpPr txBox="1"/>
          <p:nvPr/>
        </p:nvSpPr>
        <p:spPr>
          <a:xfrm>
            <a:off x="12286043" y="12608025"/>
            <a:ext cx="11576120" cy="5715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spcBef>
                <a:spcPts val="0"/>
              </a:spcBef>
              <a:defRPr i="1" sz="3000">
                <a:latin typeface="Times Roman"/>
                <a:ea typeface="Times Roman"/>
                <a:cs typeface="Times Roman"/>
                <a:sym typeface="Times Roman"/>
              </a:defRPr>
            </a:lvl1pPr>
          </a:lstStyle>
          <a:p>
            <a:pPr/>
            <a:r>
              <a:t>Fig: Mesh view(at t=0) after moving the mesh as per  Initial displacement </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mediacall" nodeType="afterEffect" presetSubtype="0" presetID="1" grpId="1" fill="hold">
                                  <p:stCondLst>
                                    <p:cond delay="0"/>
                                  </p:stCondLst>
                                  <p:childTnLst>
                                    <p:cmd type="call" cmd="playFrom(0.0)">
                                      <p:cBhvr>
                                        <p:cTn id="6" dur="6000" fill="hold"/>
                                        <p:tgtEl>
                                          <p:spTgt spid="505"/>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7" fill="hold" display="0">
                  <p:stCondLst>
                    <p:cond delay="indefinite"/>
                  </p:stCondLst>
                </p:cTn>
                <p:tgtEl>
                  <p:spTgt spid="505"/>
                </p:tgtEl>
              </p:cMediaNode>
            </p:video>
            <p:seq concurrent="1" prevAc="none" nextAc="seek">
              <p:cTn id="8" evtFilter="cancelBubble" nodeType="interactiveSeq" restart="whenNotActive" fill="hold">
                <p:stCondLst>
                  <p:cond delay="0" evt="onClick">
                    <p:tgtEl>
                      <p:spTgt spid="505"/>
                    </p:tgtEl>
                  </p:cond>
                </p:stCondLst>
                <p:endSync delay="0" evt="end">
                  <p:rtn val="all"/>
                </p:endSync>
                <p:childTnLst>
                  <p:par>
                    <p:cTn id="9" fill="hold">
                      <p:stCondLst>
                        <p:cond delay="0"/>
                      </p:stCondLst>
                      <p:childTnLst>
                        <p:par>
                          <p:cTn id="10" fill="hold">
                            <p:stCondLst>
                              <p:cond delay="0"/>
                            </p:stCondLst>
                            <p:childTnLst>
                              <p:par>
                                <p:cTn id="11" presetClass="mediacall" nodeType="clickEffect" presetSubtype="0" presetID="2" fill="hold">
                                  <p:stCondLst>
                                    <p:cond delay="0"/>
                                  </p:stCondLst>
                                  <p:childTnLst>
                                    <p:cmd type="call" cmd="togglePause">
                                      <p:cBhvr>
                                        <p:cTn id="12" dur="1" fill="hold"/>
                                        <p:tgtEl>
                                          <p:spTgt spid="505"/>
                                        </p:tgtEl>
                                      </p:cBhvr>
                                    </p:cmd>
                                  </p:childTnLst>
                                </p:cTn>
                              </p:par>
                            </p:childTnLst>
                          </p:cTn>
                        </p:par>
                      </p:childTnLst>
                    </p:cTn>
                  </p:par>
                </p:childTnLst>
              </p:cTn>
              <p:nextCondLst>
                <p:cond delay="0" evt="onClick">
                  <p:tgtEl>
                    <p:spTgt spid="505"/>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08"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509" name="Rectangle"/>
          <p:cNvSpPr/>
          <p:nvPr/>
        </p:nvSpPr>
        <p:spPr>
          <a:xfrm>
            <a:off x="2590800" y="2616200"/>
            <a:ext cx="589955" cy="1889125"/>
          </a:xfrm>
          <a:prstGeom prst="rect">
            <a:avLst/>
          </a:prstGeom>
          <a:solidFill>
            <a:srgbClr val="FFFFFF"/>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510" name="Influence of Outer Box refinement"/>
          <p:cNvSpPr txBox="1"/>
          <p:nvPr>
            <p:ph type="title"/>
          </p:nvPr>
        </p:nvSpPr>
        <p:spPr>
          <a:xfrm>
            <a:off x="714553" y="208323"/>
            <a:ext cx="13385559" cy="1632967"/>
          </a:xfrm>
          <a:prstGeom prst="rect">
            <a:avLst/>
          </a:prstGeom>
        </p:spPr>
        <p:txBody>
          <a:bodyPr/>
          <a:lstStyle>
            <a:lvl1pPr algn="l" defTabSz="487044">
              <a:defRPr sz="7375">
                <a:solidFill>
                  <a:schemeClr val="accent5">
                    <a:lumOff val="-29866"/>
                  </a:schemeClr>
                </a:solidFill>
                <a:latin typeface="Times Roman"/>
                <a:ea typeface="Times Roman"/>
                <a:cs typeface="Times Roman"/>
                <a:sym typeface="Times Roman"/>
              </a:defRPr>
            </a:lvl1pPr>
          </a:lstStyle>
          <a:p>
            <a:pPr/>
            <a:r>
              <a:t>Influence of Outer Box refinement </a:t>
            </a:r>
          </a:p>
        </p:txBody>
      </p:sp>
      <p:sp>
        <p:nvSpPr>
          <p:cNvPr id="511" name="Since the outer box has no influence in the PPCD - Influence of outer boxes are tested with the problem of  Heave Free Decay motion…"/>
          <p:cNvSpPr txBox="1"/>
          <p:nvPr>
            <p:ph type="body" sz="quarter" idx="1"/>
          </p:nvPr>
        </p:nvSpPr>
        <p:spPr>
          <a:xfrm>
            <a:off x="724948" y="2603393"/>
            <a:ext cx="16059746" cy="2589852"/>
          </a:xfrm>
          <a:prstGeom prst="rect">
            <a:avLst/>
          </a:prstGeom>
        </p:spPr>
        <p:txBody>
          <a:bodyPr/>
          <a:lstStyle/>
          <a:p>
            <a:pPr marL="457200" indent="-457200" defTabSz="594360">
              <a:spcBef>
                <a:spcPts val="2100"/>
              </a:spcBef>
              <a:buClr>
                <a:srgbClr val="000000"/>
              </a:buClr>
              <a:buSzPct val="100000"/>
              <a:buFont typeface="Calibri"/>
              <a:buChar char="•"/>
              <a:defRPr sz="2592">
                <a:latin typeface="Times Roman"/>
                <a:ea typeface="Times Roman"/>
                <a:cs typeface="Times Roman"/>
                <a:sym typeface="Times Roman"/>
              </a:defRPr>
            </a:pPr>
            <a:r>
              <a:t>Since the outer box has no influence in the PPCD - Influence of outer boxes are tested with the problem of  Heave Free Decay motion </a:t>
            </a:r>
          </a:p>
          <a:p>
            <a:pPr marL="457200" indent="-457200" defTabSz="594360">
              <a:spcBef>
                <a:spcPts val="2100"/>
              </a:spcBef>
              <a:buClr>
                <a:srgbClr val="000000"/>
              </a:buClr>
              <a:buSzPct val="100000"/>
              <a:buFont typeface="Calibri"/>
              <a:buChar char="•"/>
              <a:defRPr sz="2592">
                <a:latin typeface="Times Roman"/>
                <a:ea typeface="Times Roman"/>
                <a:cs typeface="Times Roman"/>
                <a:sym typeface="Times Roman"/>
              </a:defRPr>
            </a:pPr>
            <a:r>
              <a:t>FS Refinement involved refining 1 and 2 in the same ratio </a:t>
            </a:r>
          </a:p>
          <a:p>
            <a:pPr marL="457200" indent="-457200" defTabSz="594360">
              <a:spcBef>
                <a:spcPts val="2100"/>
              </a:spcBef>
              <a:buClr>
                <a:srgbClr val="000000"/>
              </a:buClr>
              <a:buSzPct val="100000"/>
              <a:buFont typeface="Calibri"/>
              <a:buChar char="•"/>
              <a:defRPr sz="2592">
                <a:latin typeface="Times Roman"/>
                <a:ea typeface="Times Roman"/>
                <a:cs typeface="Times Roman"/>
                <a:sym typeface="Times Roman"/>
              </a:defRPr>
            </a:pPr>
            <a:r>
              <a:t>It seems that refinment has an influence on damping values obtained in the simulation (higher refinement has better results in terms of damping)</a:t>
            </a:r>
          </a:p>
        </p:txBody>
      </p:sp>
      <p:pic>
        <p:nvPicPr>
          <p:cNvPr id="512" name="Screenshot 2021-04-14 at 6.26.03 PM.png" descr="Screenshot 2021-04-14 at 6.26.03 PM.png"/>
          <p:cNvPicPr>
            <a:picLocks noChangeAspect="1"/>
          </p:cNvPicPr>
          <p:nvPr/>
        </p:nvPicPr>
        <p:blipFill>
          <a:blip r:embed="rId2">
            <a:extLst/>
          </a:blip>
          <a:stretch>
            <a:fillRect/>
          </a:stretch>
        </p:blipFill>
        <p:spPr>
          <a:xfrm>
            <a:off x="18707523" y="2258936"/>
            <a:ext cx="4424483" cy="10450364"/>
          </a:xfrm>
          <a:prstGeom prst="rect">
            <a:avLst/>
          </a:prstGeom>
          <a:ln w="12700">
            <a:miter lim="400000"/>
          </a:ln>
        </p:spPr>
      </p:pic>
      <p:sp>
        <p:nvSpPr>
          <p:cNvPr id="513" name="1"/>
          <p:cNvSpPr txBox="1"/>
          <p:nvPr/>
        </p:nvSpPr>
        <p:spPr>
          <a:xfrm>
            <a:off x="17137412" y="3116650"/>
            <a:ext cx="504039" cy="859233"/>
          </a:xfrm>
          <a:prstGeom prst="rect">
            <a:avLst/>
          </a:prstGeom>
          <a:ln w="508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1</a:t>
            </a:r>
          </a:p>
        </p:txBody>
      </p:sp>
      <p:sp>
        <p:nvSpPr>
          <p:cNvPr id="514" name="2"/>
          <p:cNvSpPr txBox="1"/>
          <p:nvPr/>
        </p:nvSpPr>
        <p:spPr>
          <a:xfrm>
            <a:off x="22525184" y="2014798"/>
            <a:ext cx="504039" cy="859233"/>
          </a:xfrm>
          <a:prstGeom prst="rect">
            <a:avLst/>
          </a:prstGeom>
          <a:ln w="508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2</a:t>
            </a:r>
          </a:p>
        </p:txBody>
      </p:sp>
      <p:sp>
        <p:nvSpPr>
          <p:cNvPr id="515" name="Line"/>
          <p:cNvSpPr/>
          <p:nvPr/>
        </p:nvSpPr>
        <p:spPr>
          <a:xfrm flipH="1" flipV="1">
            <a:off x="17525775" y="3920997"/>
            <a:ext cx="1270321" cy="1270320"/>
          </a:xfrm>
          <a:prstGeom prst="line">
            <a:avLst/>
          </a:prstGeom>
          <a:ln w="88900">
            <a:solidFill>
              <a:srgbClr val="000000"/>
            </a:solidFill>
            <a:miter lim="400000"/>
            <a:tailEnd type="triangle"/>
          </a:ln>
        </p:spPr>
        <p:txBody>
          <a:bodyPr lIns="50800" tIns="50800" rIns="50800" bIns="50800" anchor="ctr"/>
          <a:lstStyle/>
          <a:p>
            <a:pPr/>
          </a:p>
        </p:txBody>
      </p:sp>
      <p:sp>
        <p:nvSpPr>
          <p:cNvPr id="516" name="Line"/>
          <p:cNvSpPr/>
          <p:nvPr/>
        </p:nvSpPr>
        <p:spPr>
          <a:xfrm flipV="1">
            <a:off x="22131325" y="2986690"/>
            <a:ext cx="550954" cy="1202614"/>
          </a:xfrm>
          <a:prstGeom prst="line">
            <a:avLst/>
          </a:prstGeom>
          <a:ln w="88900">
            <a:solidFill>
              <a:srgbClr val="000000"/>
            </a:solidFill>
            <a:miter lim="400000"/>
            <a:tailEnd type="triangle"/>
          </a:ln>
        </p:spPr>
        <p:txBody>
          <a:bodyPr lIns="50800" tIns="50800" rIns="50800" bIns="50800" anchor="ctr"/>
          <a:lstStyle/>
          <a:p>
            <a:pPr/>
          </a:p>
        </p:txBody>
      </p:sp>
      <p:sp>
        <p:nvSpPr>
          <p:cNvPr id="517" name="Rectangle"/>
          <p:cNvSpPr/>
          <p:nvPr/>
        </p:nvSpPr>
        <p:spPr>
          <a:xfrm>
            <a:off x="18801698" y="4352466"/>
            <a:ext cx="4236134" cy="1270001"/>
          </a:xfrm>
          <a:prstGeom prst="rect">
            <a:avLst/>
          </a:prstGeom>
          <a:ln w="139700">
            <a:solidFill>
              <a:srgbClr val="000000"/>
            </a:solidFill>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518" name="Rectangle"/>
          <p:cNvSpPr/>
          <p:nvPr/>
        </p:nvSpPr>
        <p:spPr>
          <a:xfrm>
            <a:off x="19751492" y="2326940"/>
            <a:ext cx="2336546" cy="7167049"/>
          </a:xfrm>
          <a:prstGeom prst="rect">
            <a:avLst/>
          </a:prstGeom>
          <a:ln w="139700">
            <a:solidFill>
              <a:srgbClr val="000000"/>
            </a:solidFill>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pic>
        <p:nvPicPr>
          <p:cNvPr id="519" name="InfluenceOfOuterBox.pdf" descr="InfluenceOfOuterBox.pdf"/>
          <p:cNvPicPr>
            <a:picLocks noChangeAspect="1"/>
          </p:cNvPicPr>
          <p:nvPr/>
        </p:nvPicPr>
        <p:blipFill>
          <a:blip r:embed="rId3">
            <a:extLst/>
          </a:blip>
          <a:srcRect l="0" t="0" r="0" b="0"/>
          <a:stretch>
            <a:fillRect/>
          </a:stretch>
        </p:blipFill>
        <p:spPr>
          <a:xfrm>
            <a:off x="1639918" y="5280235"/>
            <a:ext cx="12361406" cy="7099224"/>
          </a:xfrm>
          <a:prstGeom prst="rect">
            <a:avLst/>
          </a:prstGeom>
          <a:ln w="12700">
            <a:miter lim="400000"/>
          </a:ln>
        </p:spPr>
      </p:pic>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21"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522" name="Rectangle"/>
          <p:cNvSpPr/>
          <p:nvPr/>
        </p:nvSpPr>
        <p:spPr>
          <a:xfrm>
            <a:off x="2590800" y="2616200"/>
            <a:ext cx="589955" cy="1889125"/>
          </a:xfrm>
          <a:prstGeom prst="rect">
            <a:avLst/>
          </a:prstGeom>
          <a:solidFill>
            <a:srgbClr val="FFFFFF"/>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523" name="Influence of Bottom Box refinement"/>
          <p:cNvSpPr txBox="1"/>
          <p:nvPr>
            <p:ph type="title"/>
          </p:nvPr>
        </p:nvSpPr>
        <p:spPr>
          <a:xfrm>
            <a:off x="714553" y="208323"/>
            <a:ext cx="13385559" cy="1632967"/>
          </a:xfrm>
          <a:prstGeom prst="rect">
            <a:avLst/>
          </a:prstGeom>
        </p:spPr>
        <p:txBody>
          <a:bodyPr/>
          <a:lstStyle>
            <a:lvl1pPr algn="l" defTabSz="462280">
              <a:defRPr sz="7000">
                <a:solidFill>
                  <a:schemeClr val="accent5">
                    <a:lumOff val="-29866"/>
                  </a:schemeClr>
                </a:solidFill>
                <a:latin typeface="Times Roman"/>
                <a:ea typeface="Times Roman"/>
                <a:cs typeface="Times Roman"/>
                <a:sym typeface="Times Roman"/>
              </a:defRPr>
            </a:lvl1pPr>
          </a:lstStyle>
          <a:p>
            <a:pPr/>
            <a:r>
              <a:t>Influence of Bottom Box refinement </a:t>
            </a:r>
          </a:p>
        </p:txBody>
      </p:sp>
      <p:sp>
        <p:nvSpPr>
          <p:cNvPr id="524" name="Keeping FS refinement level 2 and having bottom box (-2.15 to -2.4) - To check the influence of vortex damping in the study of damping (Mainly to verify whether bottom refinement is enough instead of whole refinement)"/>
          <p:cNvSpPr txBox="1"/>
          <p:nvPr>
            <p:ph type="body" sz="quarter" idx="1"/>
          </p:nvPr>
        </p:nvSpPr>
        <p:spPr>
          <a:xfrm>
            <a:off x="724948" y="2603393"/>
            <a:ext cx="16059746" cy="2589852"/>
          </a:xfrm>
          <a:prstGeom prst="rect">
            <a:avLst/>
          </a:prstGeom>
        </p:spPr>
        <p:txBody>
          <a:bodyPr/>
          <a:lstStyle>
            <a:lvl1pPr marL="635000" indent="-635000">
              <a:spcBef>
                <a:spcPts val="3000"/>
              </a:spcBef>
              <a:buClr>
                <a:srgbClr val="000000"/>
              </a:buClr>
              <a:buSzPct val="100000"/>
              <a:buFont typeface="Calibri"/>
              <a:buChar char="•"/>
              <a:defRPr sz="3600">
                <a:latin typeface="Times Roman"/>
                <a:ea typeface="Times Roman"/>
                <a:cs typeface="Times Roman"/>
                <a:sym typeface="Times Roman"/>
              </a:defRPr>
            </a:lvl1pPr>
          </a:lstStyle>
          <a:p>
            <a:pPr/>
            <a:r>
              <a:t>Keeping FS refinement level 2 and having bottom box (-2.15 to -2.4) - To check the influence of vortex damping in the study of damping (Mainly to verify whether bottom refinement is enough instead of whole refinement)   </a:t>
            </a:r>
          </a:p>
        </p:txBody>
      </p:sp>
      <p:pic>
        <p:nvPicPr>
          <p:cNvPr id="525" name="Screenshot 2021-04-14 at 6.26.03 PM.png" descr="Screenshot 2021-04-14 at 6.26.03 PM.png"/>
          <p:cNvPicPr>
            <a:picLocks noChangeAspect="1"/>
          </p:cNvPicPr>
          <p:nvPr/>
        </p:nvPicPr>
        <p:blipFill>
          <a:blip r:embed="rId2">
            <a:extLst/>
          </a:blip>
          <a:stretch>
            <a:fillRect/>
          </a:stretch>
        </p:blipFill>
        <p:spPr>
          <a:xfrm>
            <a:off x="18707523" y="2258936"/>
            <a:ext cx="4424483" cy="10450364"/>
          </a:xfrm>
          <a:prstGeom prst="rect">
            <a:avLst/>
          </a:prstGeom>
          <a:ln w="12700">
            <a:miter lim="400000"/>
          </a:ln>
        </p:spPr>
      </p:pic>
      <p:sp>
        <p:nvSpPr>
          <p:cNvPr id="526" name="1"/>
          <p:cNvSpPr txBox="1"/>
          <p:nvPr/>
        </p:nvSpPr>
        <p:spPr>
          <a:xfrm>
            <a:off x="17137412" y="3116650"/>
            <a:ext cx="504039" cy="859233"/>
          </a:xfrm>
          <a:prstGeom prst="rect">
            <a:avLst/>
          </a:prstGeom>
          <a:ln w="508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1</a:t>
            </a:r>
          </a:p>
        </p:txBody>
      </p:sp>
      <p:sp>
        <p:nvSpPr>
          <p:cNvPr id="527" name="2"/>
          <p:cNvSpPr txBox="1"/>
          <p:nvPr/>
        </p:nvSpPr>
        <p:spPr>
          <a:xfrm>
            <a:off x="22525184" y="2014798"/>
            <a:ext cx="504039" cy="859233"/>
          </a:xfrm>
          <a:prstGeom prst="rect">
            <a:avLst/>
          </a:prstGeom>
          <a:ln w="508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2</a:t>
            </a:r>
          </a:p>
        </p:txBody>
      </p:sp>
      <p:sp>
        <p:nvSpPr>
          <p:cNvPr id="528" name="Line"/>
          <p:cNvSpPr/>
          <p:nvPr/>
        </p:nvSpPr>
        <p:spPr>
          <a:xfrm flipH="1" flipV="1">
            <a:off x="17525775" y="3920997"/>
            <a:ext cx="1270321" cy="1270320"/>
          </a:xfrm>
          <a:prstGeom prst="line">
            <a:avLst/>
          </a:prstGeom>
          <a:ln w="88900">
            <a:solidFill>
              <a:srgbClr val="000000"/>
            </a:solidFill>
            <a:miter lim="400000"/>
            <a:tailEnd type="triangle"/>
          </a:ln>
        </p:spPr>
        <p:txBody>
          <a:bodyPr lIns="50800" tIns="50800" rIns="50800" bIns="50800" anchor="ctr"/>
          <a:lstStyle/>
          <a:p>
            <a:pPr/>
          </a:p>
        </p:txBody>
      </p:sp>
      <p:sp>
        <p:nvSpPr>
          <p:cNvPr id="529" name="Line"/>
          <p:cNvSpPr/>
          <p:nvPr/>
        </p:nvSpPr>
        <p:spPr>
          <a:xfrm flipV="1">
            <a:off x="22131325" y="2986690"/>
            <a:ext cx="550954" cy="1202614"/>
          </a:xfrm>
          <a:prstGeom prst="line">
            <a:avLst/>
          </a:prstGeom>
          <a:ln w="88900">
            <a:solidFill>
              <a:srgbClr val="000000"/>
            </a:solidFill>
            <a:miter lim="400000"/>
            <a:tailEnd type="triangle"/>
          </a:ln>
        </p:spPr>
        <p:txBody>
          <a:bodyPr lIns="50800" tIns="50800" rIns="50800" bIns="50800" anchor="ctr"/>
          <a:lstStyle/>
          <a:p>
            <a:pPr/>
          </a:p>
        </p:txBody>
      </p:sp>
      <p:sp>
        <p:nvSpPr>
          <p:cNvPr id="530" name="Rectangle"/>
          <p:cNvSpPr/>
          <p:nvPr/>
        </p:nvSpPr>
        <p:spPr>
          <a:xfrm>
            <a:off x="18801698" y="4352466"/>
            <a:ext cx="4236134" cy="1270001"/>
          </a:xfrm>
          <a:prstGeom prst="rect">
            <a:avLst/>
          </a:prstGeom>
          <a:ln w="139700">
            <a:solidFill>
              <a:srgbClr val="000000"/>
            </a:solidFill>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531" name="Rectangle"/>
          <p:cNvSpPr/>
          <p:nvPr/>
        </p:nvSpPr>
        <p:spPr>
          <a:xfrm>
            <a:off x="19751492" y="2326940"/>
            <a:ext cx="2336546" cy="7167049"/>
          </a:xfrm>
          <a:prstGeom prst="rect">
            <a:avLst/>
          </a:prstGeom>
          <a:ln w="139700">
            <a:solidFill>
              <a:srgbClr val="000000"/>
            </a:solidFill>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pic>
        <p:nvPicPr>
          <p:cNvPr id="532" name="BottomRefinement.pdf" descr="BottomRefinement.pdf"/>
          <p:cNvPicPr>
            <a:picLocks noChangeAspect="1"/>
          </p:cNvPicPr>
          <p:nvPr/>
        </p:nvPicPr>
        <p:blipFill>
          <a:blip r:embed="rId3">
            <a:extLst/>
          </a:blip>
          <a:srcRect l="967" t="0" r="967" b="0"/>
          <a:stretch>
            <a:fillRect/>
          </a:stretch>
        </p:blipFill>
        <p:spPr>
          <a:xfrm>
            <a:off x="2135098" y="4383622"/>
            <a:ext cx="13922783" cy="7995933"/>
          </a:xfrm>
          <a:prstGeom prst="rect">
            <a:avLst/>
          </a:prstGeom>
          <a:ln w="12700">
            <a:miter lim="400000"/>
          </a:ln>
        </p:spPr>
      </p:pic>
      <p:sp>
        <p:nvSpPr>
          <p:cNvPr id="533" name="Rectangle"/>
          <p:cNvSpPr/>
          <p:nvPr/>
        </p:nvSpPr>
        <p:spPr>
          <a:xfrm>
            <a:off x="19757688" y="7886335"/>
            <a:ext cx="2324154" cy="1270001"/>
          </a:xfrm>
          <a:prstGeom prst="rect">
            <a:avLst/>
          </a:prstGeom>
          <a:ln w="139700">
            <a:solidFill>
              <a:schemeClr val="accent5">
                <a:lumOff val="-29866"/>
              </a:schemeClr>
            </a:solidFill>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534" name="3"/>
          <p:cNvSpPr txBox="1"/>
          <p:nvPr/>
        </p:nvSpPr>
        <p:spPr>
          <a:xfrm>
            <a:off x="18066678" y="5817651"/>
            <a:ext cx="504039" cy="859232"/>
          </a:xfrm>
          <a:prstGeom prst="rect">
            <a:avLst/>
          </a:prstGeom>
          <a:ln w="508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3</a:t>
            </a:r>
          </a:p>
        </p:txBody>
      </p:sp>
      <p:sp>
        <p:nvSpPr>
          <p:cNvPr id="535" name="Line"/>
          <p:cNvSpPr/>
          <p:nvPr/>
        </p:nvSpPr>
        <p:spPr>
          <a:xfrm flipH="1" flipV="1">
            <a:off x="18455041" y="6621998"/>
            <a:ext cx="1270320" cy="1270320"/>
          </a:xfrm>
          <a:prstGeom prst="line">
            <a:avLst/>
          </a:prstGeom>
          <a:ln w="88900">
            <a:solidFill>
              <a:srgbClr val="000000"/>
            </a:solidFill>
            <a:miter lim="400000"/>
            <a:tailEnd type="triangle"/>
          </a:ln>
        </p:spPr>
        <p:txBody>
          <a:bodyPr lIns="50800" tIns="50800" rIns="50800" bIns="50800" anchor="ctr"/>
          <a:lstStyle/>
          <a:p>
            <a:pPr/>
          </a:p>
        </p:txBody>
      </p:sp>
      <p:graphicFrame>
        <p:nvGraphicFramePr>
          <p:cNvPr id="536" name="Table"/>
          <p:cNvGraphicFramePr/>
          <p:nvPr/>
        </p:nvGraphicFramePr>
        <p:xfrm>
          <a:off x="13529367" y="12263619"/>
          <a:ext cx="8261903" cy="915128"/>
        </p:xfrm>
        <a:graphic xmlns:a="http://schemas.openxmlformats.org/drawingml/2006/main">
          <a:graphicData uri="http://schemas.openxmlformats.org/drawingml/2006/table">
            <a:tbl>
              <a:tblPr firstCol="1" firstRow="1" lastCol="0" lastRow="0" bandCol="0" bandRow="1" rtl="0">
                <a:tableStyleId>{4C3C2611-4C71-4FC5-86AE-919BDF0F9419}</a:tableStyleId>
              </a:tblPr>
              <a:tblGrid>
                <a:gridCol w="1816100"/>
                <a:gridCol w="1041400"/>
                <a:gridCol w="939800"/>
                <a:gridCol w="1117600"/>
              </a:tblGrid>
              <a:tr h="451213">
                <a:tc>
                  <a:txBody>
                    <a:bodyPr/>
                    <a:lstStyle/>
                    <a:p>
                      <a:pPr defTabSz="914400">
                        <a:tabLst>
                          <a:tab pos="1663700" algn="l"/>
                        </a:tabLst>
                        <a:defRPr b="0"/>
                      </a:pPr>
                      <a:r>
                        <a:rPr b="1" sz="2400"/>
                        <a:t>Parameters</a:t>
                      </a:r>
                    </a:p>
                  </a:txBody>
                  <a:tcPr marL="50800" marR="50800" marT="50800" marB="50800" anchor="ctr" anchorCtr="0" horzOverflow="overflow"/>
                </a:tc>
                <a:tc>
                  <a:txBody>
                    <a:bodyPr/>
                    <a:lstStyle/>
                    <a:p>
                      <a:pPr defTabSz="914400">
                        <a:tabLst>
                          <a:tab pos="1663700" algn="l"/>
                        </a:tabLst>
                        <a:defRPr b="0"/>
                      </a:pPr>
                      <a:r>
                        <a:rPr b="1" sz="2400"/>
                        <a:t>Box 1 </a:t>
                      </a:r>
                    </a:p>
                  </a:txBody>
                  <a:tcPr marL="50800" marR="50800" marT="50800" marB="50800" anchor="ctr" anchorCtr="0" horzOverflow="overflow"/>
                </a:tc>
                <a:tc>
                  <a:txBody>
                    <a:bodyPr/>
                    <a:lstStyle/>
                    <a:p>
                      <a:pPr defTabSz="914400">
                        <a:tabLst>
                          <a:tab pos="1663700" algn="l"/>
                        </a:tabLst>
                        <a:defRPr b="0"/>
                      </a:pPr>
                      <a:r>
                        <a:rPr b="1" sz="2400"/>
                        <a:t>Box 2</a:t>
                      </a:r>
                    </a:p>
                  </a:txBody>
                  <a:tcPr marL="50800" marR="50800" marT="50800" marB="50800" anchor="ctr" anchorCtr="0" horzOverflow="overflow"/>
                </a:tc>
                <a:tc>
                  <a:txBody>
                    <a:bodyPr/>
                    <a:lstStyle/>
                    <a:p>
                      <a:pPr defTabSz="914400">
                        <a:tabLst>
                          <a:tab pos="1663700" algn="l"/>
                        </a:tabLst>
                        <a:defRPr b="0"/>
                      </a:pPr>
                      <a:r>
                        <a:rPr b="1" sz="2400"/>
                        <a:t>Box 3</a:t>
                      </a:r>
                    </a:p>
                  </a:txBody>
                  <a:tcPr marL="50800" marR="50800" marT="50800" marB="50800" anchor="ctr" anchorCtr="0" horzOverflow="overflow"/>
                </a:tc>
              </a:tr>
              <a:tr h="451213">
                <a:tc>
                  <a:txBody>
                    <a:bodyPr/>
                    <a:lstStyle/>
                    <a:p>
                      <a:pPr defTabSz="914400">
                        <a:tabLst>
                          <a:tab pos="1663700" algn="l"/>
                        </a:tabLst>
                        <a:defRPr b="0"/>
                      </a:pPr>
                      <a:r>
                        <a:rPr b="1" sz="2400"/>
                        <a:t>Level</a:t>
                      </a:r>
                    </a:p>
                  </a:txBody>
                  <a:tcPr marL="50800" marR="50800" marT="50800" marB="50800" anchor="ctr" anchorCtr="0" horzOverflow="overflow"/>
                </a:tc>
                <a:tc>
                  <a:txBody>
                    <a:bodyPr/>
                    <a:lstStyle/>
                    <a:p>
                      <a:pPr defTabSz="914400"/>
                      <a:r>
                        <a:rPr sz="2400"/>
                        <a:t>2</a:t>
                      </a:r>
                    </a:p>
                  </a:txBody>
                  <a:tcPr marL="50800" marR="50800" marT="50800" marB="50800" anchor="ctr" anchorCtr="0" horzOverflow="overflow"/>
                </a:tc>
                <a:tc>
                  <a:txBody>
                    <a:bodyPr/>
                    <a:lstStyle/>
                    <a:p>
                      <a:pPr defTabSz="914400"/>
                      <a:r>
                        <a:rPr sz="2400"/>
                        <a:t>2</a:t>
                      </a:r>
                    </a:p>
                  </a:txBody>
                  <a:tcPr marL="50800" marR="50800" marT="50800" marB="50800" anchor="ctr" anchorCtr="0" horzOverflow="overflow"/>
                </a:tc>
                <a:tc>
                  <a:txBody>
                    <a:bodyPr/>
                    <a:lstStyle/>
                    <a:p>
                      <a:pPr defTabSz="914400"/>
                      <a:r>
                        <a:rPr sz="2400"/>
                        <a:t>Varying</a:t>
                      </a:r>
                    </a:p>
                  </a:txBody>
                  <a:tcPr marL="50800" marR="50800" marT="50800" marB="50800" anchor="ctr" anchorCtr="0" horzOverflow="overflow"/>
                </a:tc>
              </a:tr>
            </a:tbl>
          </a:graphicData>
        </a:graphic>
      </p:graphicFrame>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38"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539" name="Rectangle"/>
          <p:cNvSpPr/>
          <p:nvPr/>
        </p:nvSpPr>
        <p:spPr>
          <a:xfrm>
            <a:off x="2590800" y="2616200"/>
            <a:ext cx="589955" cy="1889125"/>
          </a:xfrm>
          <a:prstGeom prst="rect">
            <a:avLst/>
          </a:prstGeom>
          <a:solidFill>
            <a:srgbClr val="FFFFFF"/>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540" name="Influence of Bottom Box refinement"/>
          <p:cNvSpPr txBox="1"/>
          <p:nvPr>
            <p:ph type="title"/>
          </p:nvPr>
        </p:nvSpPr>
        <p:spPr>
          <a:xfrm>
            <a:off x="714553" y="208323"/>
            <a:ext cx="13385559" cy="1632967"/>
          </a:xfrm>
          <a:prstGeom prst="rect">
            <a:avLst/>
          </a:prstGeom>
        </p:spPr>
        <p:txBody>
          <a:bodyPr/>
          <a:lstStyle>
            <a:lvl1pPr algn="l" defTabSz="462280">
              <a:defRPr sz="7000">
                <a:solidFill>
                  <a:schemeClr val="accent5">
                    <a:lumOff val="-29866"/>
                  </a:schemeClr>
                </a:solidFill>
                <a:latin typeface="Times Roman"/>
                <a:ea typeface="Times Roman"/>
                <a:cs typeface="Times Roman"/>
                <a:sym typeface="Times Roman"/>
              </a:defRPr>
            </a:lvl1pPr>
          </a:lstStyle>
          <a:p>
            <a:pPr/>
            <a:r>
              <a:t>Influence of Bottom Box refinement </a:t>
            </a:r>
          </a:p>
        </p:txBody>
      </p:sp>
      <p:sp>
        <p:nvSpPr>
          <p:cNvPr id="541" name="Refining the Bottom only keeping the domain constant - Only influencing the results by 1e-4 !! So no point in refining the bottom!!"/>
          <p:cNvSpPr txBox="1"/>
          <p:nvPr>
            <p:ph type="body" sz="quarter" idx="1"/>
          </p:nvPr>
        </p:nvSpPr>
        <p:spPr>
          <a:xfrm>
            <a:off x="724948" y="2603393"/>
            <a:ext cx="16059746" cy="2589852"/>
          </a:xfrm>
          <a:prstGeom prst="rect">
            <a:avLst/>
          </a:prstGeom>
        </p:spPr>
        <p:txBody>
          <a:bodyPr/>
          <a:lstStyle>
            <a:lvl1pPr marL="635000" indent="-635000">
              <a:spcBef>
                <a:spcPts val="3000"/>
              </a:spcBef>
              <a:buClr>
                <a:srgbClr val="000000"/>
              </a:buClr>
              <a:buSzPct val="100000"/>
              <a:buFont typeface="Calibri"/>
              <a:buChar char="•"/>
              <a:defRPr sz="3600">
                <a:latin typeface="Times Roman"/>
                <a:ea typeface="Times Roman"/>
                <a:cs typeface="Times Roman"/>
                <a:sym typeface="Times Roman"/>
              </a:defRPr>
            </a:lvl1pPr>
          </a:lstStyle>
          <a:p>
            <a:pPr/>
            <a:r>
              <a:t>Refining the Bottom only keeping the domain constant - Only influencing the results by 1e-4 !! So no point in refining the bottom!! </a:t>
            </a:r>
          </a:p>
        </p:txBody>
      </p:sp>
      <p:pic>
        <p:nvPicPr>
          <p:cNvPr id="542" name="BottomBoxSketch.png" descr="BottomBoxSketch.png"/>
          <p:cNvPicPr>
            <a:picLocks noChangeAspect="1"/>
          </p:cNvPicPr>
          <p:nvPr/>
        </p:nvPicPr>
        <p:blipFill>
          <a:blip r:embed="rId2">
            <a:extLst/>
          </a:blip>
          <a:srcRect l="0" t="334" r="0" b="334"/>
          <a:stretch>
            <a:fillRect/>
          </a:stretch>
        </p:blipFill>
        <p:spPr>
          <a:xfrm>
            <a:off x="18707523" y="2258936"/>
            <a:ext cx="4424483" cy="10450364"/>
          </a:xfrm>
          <a:prstGeom prst="rect">
            <a:avLst/>
          </a:prstGeom>
          <a:ln w="12700">
            <a:miter lim="400000"/>
          </a:ln>
        </p:spPr>
      </p:pic>
      <p:sp>
        <p:nvSpPr>
          <p:cNvPr id="543" name="1"/>
          <p:cNvSpPr txBox="1"/>
          <p:nvPr/>
        </p:nvSpPr>
        <p:spPr>
          <a:xfrm>
            <a:off x="17137412" y="3116650"/>
            <a:ext cx="504039" cy="859233"/>
          </a:xfrm>
          <a:prstGeom prst="rect">
            <a:avLst/>
          </a:prstGeom>
          <a:ln w="508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1</a:t>
            </a:r>
          </a:p>
        </p:txBody>
      </p:sp>
      <p:sp>
        <p:nvSpPr>
          <p:cNvPr id="544" name="2"/>
          <p:cNvSpPr txBox="1"/>
          <p:nvPr/>
        </p:nvSpPr>
        <p:spPr>
          <a:xfrm>
            <a:off x="22525184" y="2014798"/>
            <a:ext cx="504039" cy="859233"/>
          </a:xfrm>
          <a:prstGeom prst="rect">
            <a:avLst/>
          </a:prstGeom>
          <a:ln w="508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2</a:t>
            </a:r>
          </a:p>
        </p:txBody>
      </p:sp>
      <p:sp>
        <p:nvSpPr>
          <p:cNvPr id="545" name="Line"/>
          <p:cNvSpPr/>
          <p:nvPr/>
        </p:nvSpPr>
        <p:spPr>
          <a:xfrm flipH="1" flipV="1">
            <a:off x="17525775" y="3920997"/>
            <a:ext cx="1270321" cy="1270320"/>
          </a:xfrm>
          <a:prstGeom prst="line">
            <a:avLst/>
          </a:prstGeom>
          <a:ln w="88900">
            <a:solidFill>
              <a:srgbClr val="000000"/>
            </a:solidFill>
            <a:miter lim="400000"/>
            <a:tailEnd type="triangle"/>
          </a:ln>
        </p:spPr>
        <p:txBody>
          <a:bodyPr lIns="50800" tIns="50800" rIns="50800" bIns="50800" anchor="ctr"/>
          <a:lstStyle/>
          <a:p>
            <a:pPr/>
          </a:p>
        </p:txBody>
      </p:sp>
      <p:sp>
        <p:nvSpPr>
          <p:cNvPr id="546" name="Line"/>
          <p:cNvSpPr/>
          <p:nvPr/>
        </p:nvSpPr>
        <p:spPr>
          <a:xfrm flipV="1">
            <a:off x="22131325" y="2986690"/>
            <a:ext cx="550954" cy="1202614"/>
          </a:xfrm>
          <a:prstGeom prst="line">
            <a:avLst/>
          </a:prstGeom>
          <a:ln w="88900">
            <a:solidFill>
              <a:srgbClr val="000000"/>
            </a:solidFill>
            <a:miter lim="400000"/>
            <a:tailEnd type="triangle"/>
          </a:ln>
        </p:spPr>
        <p:txBody>
          <a:bodyPr lIns="50800" tIns="50800" rIns="50800" bIns="50800" anchor="ctr"/>
          <a:lstStyle/>
          <a:p>
            <a:pPr/>
          </a:p>
        </p:txBody>
      </p:sp>
      <p:sp>
        <p:nvSpPr>
          <p:cNvPr id="547" name="Rectangle"/>
          <p:cNvSpPr/>
          <p:nvPr/>
        </p:nvSpPr>
        <p:spPr>
          <a:xfrm>
            <a:off x="18801698" y="4352466"/>
            <a:ext cx="4236134" cy="1270001"/>
          </a:xfrm>
          <a:prstGeom prst="rect">
            <a:avLst/>
          </a:prstGeom>
          <a:ln w="139700">
            <a:solidFill>
              <a:srgbClr val="000000"/>
            </a:solidFill>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548" name="Rectangle"/>
          <p:cNvSpPr/>
          <p:nvPr/>
        </p:nvSpPr>
        <p:spPr>
          <a:xfrm>
            <a:off x="19751492" y="2326940"/>
            <a:ext cx="2336546" cy="7167049"/>
          </a:xfrm>
          <a:prstGeom prst="rect">
            <a:avLst/>
          </a:prstGeom>
          <a:ln w="139700">
            <a:solidFill>
              <a:srgbClr val="000000"/>
            </a:solidFill>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pic>
        <p:nvPicPr>
          <p:cNvPr id="549" name="BottomRefinement_Zoom.pdf" descr="BottomRefinement_Zoom.pdf"/>
          <p:cNvPicPr>
            <a:picLocks noChangeAspect="1"/>
          </p:cNvPicPr>
          <p:nvPr/>
        </p:nvPicPr>
        <p:blipFill>
          <a:blip r:embed="rId3">
            <a:extLst/>
          </a:blip>
          <a:srcRect l="967" t="0" r="967" b="0"/>
          <a:stretch>
            <a:fillRect/>
          </a:stretch>
        </p:blipFill>
        <p:spPr>
          <a:xfrm>
            <a:off x="2135098" y="4383622"/>
            <a:ext cx="13922784" cy="7995933"/>
          </a:xfrm>
          <a:prstGeom prst="rect">
            <a:avLst/>
          </a:prstGeom>
          <a:ln w="12700">
            <a:miter lim="400000"/>
          </a:ln>
        </p:spPr>
      </p:pic>
      <p:sp>
        <p:nvSpPr>
          <p:cNvPr id="550" name="Rectangle"/>
          <p:cNvSpPr/>
          <p:nvPr/>
        </p:nvSpPr>
        <p:spPr>
          <a:xfrm>
            <a:off x="19757688" y="7886335"/>
            <a:ext cx="2324154" cy="1270001"/>
          </a:xfrm>
          <a:prstGeom prst="rect">
            <a:avLst/>
          </a:prstGeom>
          <a:ln w="139700">
            <a:solidFill>
              <a:schemeClr val="accent5">
                <a:lumOff val="-29866"/>
              </a:schemeClr>
            </a:solidFill>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551" name="3"/>
          <p:cNvSpPr txBox="1"/>
          <p:nvPr/>
        </p:nvSpPr>
        <p:spPr>
          <a:xfrm>
            <a:off x="18066678" y="5817651"/>
            <a:ext cx="504039" cy="859232"/>
          </a:xfrm>
          <a:prstGeom prst="rect">
            <a:avLst/>
          </a:prstGeom>
          <a:ln w="508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3</a:t>
            </a:r>
          </a:p>
        </p:txBody>
      </p:sp>
      <p:sp>
        <p:nvSpPr>
          <p:cNvPr id="552" name="Line"/>
          <p:cNvSpPr/>
          <p:nvPr/>
        </p:nvSpPr>
        <p:spPr>
          <a:xfrm flipH="1" flipV="1">
            <a:off x="18455041" y="6621998"/>
            <a:ext cx="1270320" cy="1270320"/>
          </a:xfrm>
          <a:prstGeom prst="line">
            <a:avLst/>
          </a:prstGeom>
          <a:ln w="88900">
            <a:solidFill>
              <a:srgbClr val="000000"/>
            </a:solidFill>
            <a:miter lim="400000"/>
            <a:tailEnd type="triangle"/>
          </a:ln>
        </p:spPr>
        <p:txBody>
          <a:bodyPr lIns="50800" tIns="50800" rIns="50800" bIns="50800" anchor="ctr"/>
          <a:lstStyle/>
          <a:p>
            <a:pPr/>
          </a:p>
        </p:txBody>
      </p:sp>
      <p:graphicFrame>
        <p:nvGraphicFramePr>
          <p:cNvPr id="553" name="Table"/>
          <p:cNvGraphicFramePr/>
          <p:nvPr/>
        </p:nvGraphicFramePr>
        <p:xfrm>
          <a:off x="13529367" y="12263619"/>
          <a:ext cx="8261903" cy="915128"/>
        </p:xfrm>
        <a:graphic xmlns:a="http://schemas.openxmlformats.org/drawingml/2006/main">
          <a:graphicData uri="http://schemas.openxmlformats.org/drawingml/2006/table">
            <a:tbl>
              <a:tblPr firstCol="1" firstRow="1" lastCol="0" lastRow="0" bandCol="0" bandRow="1" rtl="0">
                <a:tableStyleId>{4C3C2611-4C71-4FC5-86AE-919BDF0F9419}</a:tableStyleId>
              </a:tblPr>
              <a:tblGrid>
                <a:gridCol w="1816100"/>
                <a:gridCol w="1041400"/>
                <a:gridCol w="939800"/>
                <a:gridCol w="1117600"/>
              </a:tblGrid>
              <a:tr h="451213">
                <a:tc>
                  <a:txBody>
                    <a:bodyPr/>
                    <a:lstStyle/>
                    <a:p>
                      <a:pPr defTabSz="914400">
                        <a:tabLst>
                          <a:tab pos="1663700" algn="l"/>
                        </a:tabLst>
                        <a:defRPr b="0"/>
                      </a:pPr>
                      <a:r>
                        <a:rPr b="1" sz="2400"/>
                        <a:t>Parameters</a:t>
                      </a:r>
                    </a:p>
                  </a:txBody>
                  <a:tcPr marL="50800" marR="50800" marT="50800" marB="50800" anchor="ctr" anchorCtr="0" horzOverflow="overflow"/>
                </a:tc>
                <a:tc>
                  <a:txBody>
                    <a:bodyPr/>
                    <a:lstStyle/>
                    <a:p>
                      <a:pPr defTabSz="914400">
                        <a:tabLst>
                          <a:tab pos="1663700" algn="l"/>
                        </a:tabLst>
                        <a:defRPr b="0"/>
                      </a:pPr>
                      <a:r>
                        <a:rPr b="1" sz="2400"/>
                        <a:t>Box 1 </a:t>
                      </a:r>
                    </a:p>
                  </a:txBody>
                  <a:tcPr marL="50800" marR="50800" marT="50800" marB="50800" anchor="ctr" anchorCtr="0" horzOverflow="overflow"/>
                </a:tc>
                <a:tc>
                  <a:txBody>
                    <a:bodyPr/>
                    <a:lstStyle/>
                    <a:p>
                      <a:pPr defTabSz="914400">
                        <a:tabLst>
                          <a:tab pos="1663700" algn="l"/>
                        </a:tabLst>
                        <a:defRPr b="0"/>
                      </a:pPr>
                      <a:r>
                        <a:rPr b="1" sz="2400"/>
                        <a:t>Box 2</a:t>
                      </a:r>
                    </a:p>
                  </a:txBody>
                  <a:tcPr marL="50800" marR="50800" marT="50800" marB="50800" anchor="ctr" anchorCtr="0" horzOverflow="overflow"/>
                </a:tc>
                <a:tc>
                  <a:txBody>
                    <a:bodyPr/>
                    <a:lstStyle/>
                    <a:p>
                      <a:pPr defTabSz="914400">
                        <a:tabLst>
                          <a:tab pos="1663700" algn="l"/>
                        </a:tabLst>
                        <a:defRPr b="0"/>
                      </a:pPr>
                      <a:r>
                        <a:rPr b="1" sz="2400"/>
                        <a:t>Box 3</a:t>
                      </a:r>
                    </a:p>
                  </a:txBody>
                  <a:tcPr marL="50800" marR="50800" marT="50800" marB="50800" anchor="ctr" anchorCtr="0" horzOverflow="overflow"/>
                </a:tc>
              </a:tr>
              <a:tr h="451213">
                <a:tc>
                  <a:txBody>
                    <a:bodyPr/>
                    <a:lstStyle/>
                    <a:p>
                      <a:pPr defTabSz="914400">
                        <a:tabLst>
                          <a:tab pos="1663700" algn="l"/>
                        </a:tabLst>
                        <a:defRPr b="0"/>
                      </a:pPr>
                      <a:r>
                        <a:rPr b="1" sz="2400"/>
                        <a:t>Level</a:t>
                      </a:r>
                    </a:p>
                  </a:txBody>
                  <a:tcPr marL="50800" marR="50800" marT="50800" marB="50800" anchor="ctr" anchorCtr="0" horzOverflow="overflow"/>
                </a:tc>
                <a:tc>
                  <a:txBody>
                    <a:bodyPr/>
                    <a:lstStyle/>
                    <a:p>
                      <a:pPr defTabSz="914400"/>
                      <a:r>
                        <a:rPr sz="2400"/>
                        <a:t>2</a:t>
                      </a:r>
                    </a:p>
                  </a:txBody>
                  <a:tcPr marL="50800" marR="50800" marT="50800" marB="50800" anchor="ctr" anchorCtr="0" horzOverflow="overflow"/>
                </a:tc>
                <a:tc>
                  <a:txBody>
                    <a:bodyPr/>
                    <a:lstStyle/>
                    <a:p>
                      <a:pPr defTabSz="914400"/>
                      <a:r>
                        <a:rPr sz="2400"/>
                        <a:t>2</a:t>
                      </a:r>
                    </a:p>
                  </a:txBody>
                  <a:tcPr marL="50800" marR="50800" marT="50800" marB="50800" anchor="ctr" anchorCtr="0" horzOverflow="overflow"/>
                </a:tc>
                <a:tc>
                  <a:txBody>
                    <a:bodyPr/>
                    <a:lstStyle/>
                    <a:p>
                      <a:pPr defTabSz="914400"/>
                      <a:r>
                        <a:rPr sz="2400"/>
                        <a:t>Varying</a:t>
                      </a:r>
                    </a:p>
                  </a:txBody>
                  <a:tcPr marL="50800" marR="50800" marT="50800" marB="50800" anchor="ctr" anchorCtr="0" horzOverflow="overflow"/>
                </a:tc>
              </a:tr>
            </a:tbl>
          </a:graphicData>
        </a:graphic>
      </p:graphicFrame>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55"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556" name="Rectangle"/>
          <p:cNvSpPr/>
          <p:nvPr/>
        </p:nvSpPr>
        <p:spPr>
          <a:xfrm>
            <a:off x="2590800" y="2616200"/>
            <a:ext cx="589955" cy="1889125"/>
          </a:xfrm>
          <a:prstGeom prst="rect">
            <a:avLst/>
          </a:prstGeom>
          <a:solidFill>
            <a:srgbClr val="FFFFFF"/>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557" name="Influence of Free Surface refinement"/>
          <p:cNvSpPr txBox="1"/>
          <p:nvPr>
            <p:ph type="title"/>
          </p:nvPr>
        </p:nvSpPr>
        <p:spPr>
          <a:xfrm>
            <a:off x="714553" y="208323"/>
            <a:ext cx="13385559" cy="1632967"/>
          </a:xfrm>
          <a:prstGeom prst="rect">
            <a:avLst/>
          </a:prstGeom>
        </p:spPr>
        <p:txBody>
          <a:bodyPr/>
          <a:lstStyle>
            <a:lvl1pPr algn="l" defTabSz="454025">
              <a:defRPr sz="6875">
                <a:solidFill>
                  <a:schemeClr val="accent5">
                    <a:lumOff val="-29866"/>
                  </a:schemeClr>
                </a:solidFill>
                <a:latin typeface="Times Roman"/>
                <a:ea typeface="Times Roman"/>
                <a:cs typeface="Times Roman"/>
                <a:sym typeface="Times Roman"/>
              </a:defRPr>
            </a:lvl1pPr>
          </a:lstStyle>
          <a:p>
            <a:pPr/>
            <a:r>
              <a:t>Influence of Free Surface refinement </a:t>
            </a:r>
          </a:p>
        </p:txBody>
      </p:sp>
      <p:sp>
        <p:nvSpPr>
          <p:cNvPr id="558" name="Picking up the Level 4 refinement in outer Box and refining the Free surface to check the influence of Free surface refinement (Level 1 and Level 2)"/>
          <p:cNvSpPr txBox="1"/>
          <p:nvPr>
            <p:ph type="body" sz="quarter" idx="1"/>
          </p:nvPr>
        </p:nvSpPr>
        <p:spPr>
          <a:xfrm>
            <a:off x="724948" y="2603393"/>
            <a:ext cx="12960940" cy="1324916"/>
          </a:xfrm>
          <a:prstGeom prst="rect">
            <a:avLst/>
          </a:prstGeom>
        </p:spPr>
        <p:txBody>
          <a:bodyPr/>
          <a:lstStyle>
            <a:lvl1pPr marL="558800" indent="-558800" defTabSz="726440">
              <a:spcBef>
                <a:spcPts val="2600"/>
              </a:spcBef>
              <a:buClr>
                <a:srgbClr val="000000"/>
              </a:buClr>
              <a:buSzPct val="100000"/>
              <a:buFont typeface="Calibri"/>
              <a:buChar char="•"/>
              <a:defRPr sz="3168">
                <a:latin typeface="Times Roman"/>
                <a:ea typeface="Times Roman"/>
                <a:cs typeface="Times Roman"/>
                <a:sym typeface="Times Roman"/>
              </a:defRPr>
            </a:lvl1pPr>
          </a:lstStyle>
          <a:p>
            <a:pPr/>
            <a:r>
              <a:t>Picking up the Level 4 refinement in outer Box and refining the Free surface to check the influence of Free surface refinement (Level 1 and Level 2)</a:t>
            </a:r>
          </a:p>
        </p:txBody>
      </p:sp>
      <p:pic>
        <p:nvPicPr>
          <p:cNvPr id="559" name="SPAR_FreeSurfaceLevel_Paraview.png" descr="SPAR_FreeSurfaceLevel_Paraview.png"/>
          <p:cNvPicPr>
            <a:picLocks noChangeAspect="1"/>
          </p:cNvPicPr>
          <p:nvPr/>
        </p:nvPicPr>
        <p:blipFill>
          <a:blip r:embed="rId2">
            <a:extLst/>
          </a:blip>
          <a:srcRect l="7503" t="0" r="21058" b="0"/>
          <a:stretch>
            <a:fillRect/>
          </a:stretch>
        </p:blipFill>
        <p:spPr>
          <a:xfrm>
            <a:off x="12271112" y="2693193"/>
            <a:ext cx="11651077" cy="10024157"/>
          </a:xfrm>
          <a:custGeom>
            <a:avLst/>
            <a:gdLst/>
            <a:ahLst/>
            <a:cxnLst>
              <a:cxn ang="0">
                <a:pos x="wd2" y="hd2"/>
              </a:cxn>
              <a:cxn ang="5400000">
                <a:pos x="wd2" y="hd2"/>
              </a:cxn>
              <a:cxn ang="10800000">
                <a:pos x="wd2" y="hd2"/>
              </a:cxn>
              <a:cxn ang="16200000">
                <a:pos x="wd2" y="hd2"/>
              </a:cxn>
            </a:cxnLst>
            <a:rect l="0" t="0" r="r" b="b"/>
            <a:pathLst>
              <a:path w="21598" h="21600" fill="norm" stroke="1" extrusionOk="0">
                <a:moveTo>
                  <a:pt x="4175" y="0"/>
                </a:moveTo>
                <a:lnTo>
                  <a:pt x="4175" y="10800"/>
                </a:lnTo>
                <a:lnTo>
                  <a:pt x="4175" y="21600"/>
                </a:lnTo>
                <a:lnTo>
                  <a:pt x="12296" y="21600"/>
                </a:lnTo>
                <a:lnTo>
                  <a:pt x="12296" y="10800"/>
                </a:lnTo>
                <a:lnTo>
                  <a:pt x="12296" y="0"/>
                </a:lnTo>
                <a:lnTo>
                  <a:pt x="5013" y="0"/>
                </a:lnTo>
                <a:lnTo>
                  <a:pt x="4175" y="0"/>
                </a:lnTo>
                <a:close/>
                <a:moveTo>
                  <a:pt x="13878" y="243"/>
                </a:moveTo>
                <a:lnTo>
                  <a:pt x="13867" y="10921"/>
                </a:lnTo>
                <a:lnTo>
                  <a:pt x="13858" y="21600"/>
                </a:lnTo>
                <a:lnTo>
                  <a:pt x="21598" y="21600"/>
                </a:lnTo>
                <a:lnTo>
                  <a:pt x="21588" y="10921"/>
                </a:lnTo>
                <a:lnTo>
                  <a:pt x="21579" y="243"/>
                </a:lnTo>
                <a:lnTo>
                  <a:pt x="17728" y="243"/>
                </a:lnTo>
                <a:lnTo>
                  <a:pt x="13878" y="243"/>
                </a:lnTo>
                <a:close/>
                <a:moveTo>
                  <a:pt x="56" y="17531"/>
                </a:moveTo>
                <a:cubicBezTo>
                  <a:pt x="44" y="17533"/>
                  <a:pt x="34" y="17545"/>
                  <a:pt x="22" y="17568"/>
                </a:cubicBezTo>
                <a:cubicBezTo>
                  <a:pt x="12" y="17590"/>
                  <a:pt x="5" y="17612"/>
                  <a:pt x="2" y="17631"/>
                </a:cubicBezTo>
                <a:cubicBezTo>
                  <a:pt x="0" y="17650"/>
                  <a:pt x="2" y="17664"/>
                  <a:pt x="7" y="17672"/>
                </a:cubicBezTo>
                <a:cubicBezTo>
                  <a:pt x="12" y="17680"/>
                  <a:pt x="18" y="17687"/>
                  <a:pt x="25" y="17692"/>
                </a:cubicBezTo>
                <a:cubicBezTo>
                  <a:pt x="27" y="17693"/>
                  <a:pt x="29" y="17696"/>
                  <a:pt x="31" y="17697"/>
                </a:cubicBezTo>
                <a:cubicBezTo>
                  <a:pt x="39" y="17701"/>
                  <a:pt x="47" y="17702"/>
                  <a:pt x="55" y="17702"/>
                </a:cubicBezTo>
                <a:cubicBezTo>
                  <a:pt x="66" y="17702"/>
                  <a:pt x="82" y="17691"/>
                  <a:pt x="95" y="17683"/>
                </a:cubicBezTo>
                <a:cubicBezTo>
                  <a:pt x="103" y="17676"/>
                  <a:pt x="110" y="17668"/>
                  <a:pt x="116" y="17657"/>
                </a:cubicBezTo>
                <a:cubicBezTo>
                  <a:pt x="131" y="17630"/>
                  <a:pt x="122" y="17585"/>
                  <a:pt x="98" y="17557"/>
                </a:cubicBezTo>
                <a:cubicBezTo>
                  <a:pt x="81" y="17537"/>
                  <a:pt x="68" y="17529"/>
                  <a:pt x="56" y="17531"/>
                </a:cubicBezTo>
                <a:close/>
                <a:moveTo>
                  <a:pt x="107" y="18640"/>
                </a:moveTo>
                <a:cubicBezTo>
                  <a:pt x="98" y="18639"/>
                  <a:pt x="96" y="18655"/>
                  <a:pt x="96" y="18686"/>
                </a:cubicBezTo>
                <a:cubicBezTo>
                  <a:pt x="96" y="18724"/>
                  <a:pt x="70" y="18780"/>
                  <a:pt x="39" y="18810"/>
                </a:cubicBezTo>
                <a:cubicBezTo>
                  <a:pt x="25" y="18824"/>
                  <a:pt x="14" y="18841"/>
                  <a:pt x="8" y="18857"/>
                </a:cubicBezTo>
                <a:cubicBezTo>
                  <a:pt x="7" y="18859"/>
                  <a:pt x="6" y="18861"/>
                  <a:pt x="5" y="18863"/>
                </a:cubicBezTo>
                <a:cubicBezTo>
                  <a:pt x="0" y="18879"/>
                  <a:pt x="-2" y="18896"/>
                  <a:pt x="4" y="18907"/>
                </a:cubicBezTo>
                <a:cubicBezTo>
                  <a:pt x="36" y="18968"/>
                  <a:pt x="138" y="18934"/>
                  <a:pt x="186" y="18845"/>
                </a:cubicBezTo>
                <a:cubicBezTo>
                  <a:pt x="192" y="18834"/>
                  <a:pt x="196" y="18824"/>
                  <a:pt x="200" y="18814"/>
                </a:cubicBezTo>
                <a:cubicBezTo>
                  <a:pt x="201" y="18809"/>
                  <a:pt x="204" y="18803"/>
                  <a:pt x="204" y="18798"/>
                </a:cubicBezTo>
                <a:cubicBezTo>
                  <a:pt x="205" y="18792"/>
                  <a:pt x="205" y="18787"/>
                  <a:pt x="205" y="18782"/>
                </a:cubicBezTo>
                <a:cubicBezTo>
                  <a:pt x="203" y="18765"/>
                  <a:pt x="198" y="18746"/>
                  <a:pt x="188" y="18727"/>
                </a:cubicBezTo>
                <a:cubicBezTo>
                  <a:pt x="183" y="18719"/>
                  <a:pt x="176" y="18711"/>
                  <a:pt x="169" y="18702"/>
                </a:cubicBezTo>
                <a:cubicBezTo>
                  <a:pt x="167" y="18699"/>
                  <a:pt x="164" y="18695"/>
                  <a:pt x="161" y="18692"/>
                </a:cubicBezTo>
                <a:cubicBezTo>
                  <a:pt x="161" y="18692"/>
                  <a:pt x="161" y="18692"/>
                  <a:pt x="161" y="18691"/>
                </a:cubicBezTo>
                <a:cubicBezTo>
                  <a:pt x="133" y="18659"/>
                  <a:pt x="116" y="18641"/>
                  <a:pt x="107" y="18640"/>
                </a:cubicBezTo>
                <a:close/>
                <a:moveTo>
                  <a:pt x="1260" y="18792"/>
                </a:moveTo>
                <a:cubicBezTo>
                  <a:pt x="1250" y="18791"/>
                  <a:pt x="1240" y="18792"/>
                  <a:pt x="1231" y="18798"/>
                </a:cubicBezTo>
                <a:cubicBezTo>
                  <a:pt x="1228" y="18801"/>
                  <a:pt x="1224" y="18805"/>
                  <a:pt x="1221" y="18810"/>
                </a:cubicBezTo>
                <a:cubicBezTo>
                  <a:pt x="1207" y="18836"/>
                  <a:pt x="1180" y="18846"/>
                  <a:pt x="1160" y="18832"/>
                </a:cubicBezTo>
                <a:cubicBezTo>
                  <a:pt x="1158" y="18830"/>
                  <a:pt x="1156" y="18830"/>
                  <a:pt x="1154" y="18829"/>
                </a:cubicBezTo>
                <a:cubicBezTo>
                  <a:pt x="1152" y="18829"/>
                  <a:pt x="1149" y="18833"/>
                  <a:pt x="1147" y="18833"/>
                </a:cubicBezTo>
                <a:cubicBezTo>
                  <a:pt x="1128" y="18833"/>
                  <a:pt x="1105" y="18859"/>
                  <a:pt x="1096" y="18889"/>
                </a:cubicBezTo>
                <a:cubicBezTo>
                  <a:pt x="1089" y="18915"/>
                  <a:pt x="1106" y="18928"/>
                  <a:pt x="1131" y="18935"/>
                </a:cubicBezTo>
                <a:cubicBezTo>
                  <a:pt x="1155" y="18939"/>
                  <a:pt x="1183" y="18939"/>
                  <a:pt x="1216" y="18932"/>
                </a:cubicBezTo>
                <a:cubicBezTo>
                  <a:pt x="1216" y="18932"/>
                  <a:pt x="1217" y="18932"/>
                  <a:pt x="1217" y="18932"/>
                </a:cubicBezTo>
                <a:cubicBezTo>
                  <a:pt x="1236" y="18926"/>
                  <a:pt x="1255" y="18917"/>
                  <a:pt x="1272" y="18904"/>
                </a:cubicBezTo>
                <a:cubicBezTo>
                  <a:pt x="1301" y="18883"/>
                  <a:pt x="1313" y="18843"/>
                  <a:pt x="1299" y="18816"/>
                </a:cubicBezTo>
                <a:cubicBezTo>
                  <a:pt x="1299" y="18815"/>
                  <a:pt x="1298" y="18815"/>
                  <a:pt x="1298" y="18815"/>
                </a:cubicBezTo>
                <a:cubicBezTo>
                  <a:pt x="1283" y="18802"/>
                  <a:pt x="1271" y="18794"/>
                  <a:pt x="1260" y="18792"/>
                </a:cubicBezTo>
                <a:close/>
              </a:path>
            </a:pathLst>
          </a:custGeom>
          <a:ln w="12700">
            <a:miter lim="400000"/>
          </a:ln>
        </p:spPr>
      </p:pic>
      <p:pic>
        <p:nvPicPr>
          <p:cNvPr id="560" name="HeaveFD_FreeSurfaceRefinement.pdf" descr="HeaveFD_FreeSurfaceRefinement.pdf"/>
          <p:cNvPicPr>
            <a:picLocks noChangeAspect="1"/>
          </p:cNvPicPr>
          <p:nvPr/>
        </p:nvPicPr>
        <p:blipFill>
          <a:blip r:embed="rId3">
            <a:extLst/>
          </a:blip>
          <a:stretch>
            <a:fillRect/>
          </a:stretch>
        </p:blipFill>
        <p:spPr>
          <a:xfrm>
            <a:off x="-595821" y="4049241"/>
            <a:ext cx="14985827" cy="8439935"/>
          </a:xfrm>
          <a:prstGeom prst="rect">
            <a:avLst/>
          </a:prstGeom>
          <a:ln w="12700">
            <a:miter lim="400000"/>
          </a:ln>
        </p:spPr>
      </p:pic>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62"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563" name="Rectangle"/>
          <p:cNvSpPr/>
          <p:nvPr/>
        </p:nvSpPr>
        <p:spPr>
          <a:xfrm>
            <a:off x="2590800" y="2616200"/>
            <a:ext cx="589955" cy="1889125"/>
          </a:xfrm>
          <a:prstGeom prst="rect">
            <a:avLst/>
          </a:prstGeom>
          <a:solidFill>
            <a:srgbClr val="FFFFFF"/>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564" name="Influence of Width of outer box refinement"/>
          <p:cNvSpPr txBox="1"/>
          <p:nvPr>
            <p:ph type="title"/>
          </p:nvPr>
        </p:nvSpPr>
        <p:spPr>
          <a:xfrm>
            <a:off x="714553" y="208323"/>
            <a:ext cx="13385559" cy="1632967"/>
          </a:xfrm>
          <a:prstGeom prst="rect">
            <a:avLst/>
          </a:prstGeom>
        </p:spPr>
        <p:txBody>
          <a:bodyPr/>
          <a:lstStyle>
            <a:lvl1pPr algn="l" defTabSz="379729">
              <a:defRPr sz="5750">
                <a:solidFill>
                  <a:schemeClr val="accent5">
                    <a:lumOff val="-29866"/>
                  </a:schemeClr>
                </a:solidFill>
                <a:latin typeface="Times Roman"/>
                <a:ea typeface="Times Roman"/>
                <a:cs typeface="Times Roman"/>
                <a:sym typeface="Times Roman"/>
              </a:defRPr>
            </a:lvl1pPr>
          </a:lstStyle>
          <a:p>
            <a:pPr/>
            <a:r>
              <a:t>Influence of Width of outer box refinement </a:t>
            </a:r>
          </a:p>
        </p:txBody>
      </p:sp>
      <p:sp>
        <p:nvSpPr>
          <p:cNvPr id="565" name="Picking up the Level 4 refinement in outer Box of width 2D and reducing it to 1.5D and 1D - 35% reduction in cell is achieved"/>
          <p:cNvSpPr txBox="1"/>
          <p:nvPr>
            <p:ph type="body" sz="quarter" idx="1"/>
          </p:nvPr>
        </p:nvSpPr>
        <p:spPr>
          <a:xfrm>
            <a:off x="724948" y="2603393"/>
            <a:ext cx="16059746" cy="2589852"/>
          </a:xfrm>
          <a:prstGeom prst="rect">
            <a:avLst/>
          </a:prstGeom>
        </p:spPr>
        <p:txBody>
          <a:bodyPr/>
          <a:lstStyle/>
          <a:p>
            <a:pPr marL="635000" indent="-635000">
              <a:spcBef>
                <a:spcPts val="3000"/>
              </a:spcBef>
              <a:buClr>
                <a:srgbClr val="000000"/>
              </a:buClr>
              <a:buSzPct val="100000"/>
              <a:buFont typeface="Calibri"/>
              <a:buChar char="•"/>
              <a:defRPr sz="3600">
                <a:latin typeface="Times Roman"/>
                <a:ea typeface="Times Roman"/>
                <a:cs typeface="Times Roman"/>
                <a:sym typeface="Times Roman"/>
              </a:defRPr>
            </a:pPr>
            <a:r>
              <a:t>Picking up the Level 4 refinement in outer Box of width 2D and reducing it to 1.5D and 1D - </a:t>
            </a:r>
            <a:r>
              <a:rPr>
                <a:solidFill>
                  <a:schemeClr val="accent5">
                    <a:lumOff val="-29866"/>
                  </a:schemeClr>
                </a:solidFill>
              </a:rPr>
              <a:t>35% reduction in cell is achieved </a:t>
            </a:r>
          </a:p>
        </p:txBody>
      </p:sp>
      <p:sp>
        <p:nvSpPr>
          <p:cNvPr id="566" name="2"/>
          <p:cNvSpPr txBox="1"/>
          <p:nvPr/>
        </p:nvSpPr>
        <p:spPr>
          <a:xfrm>
            <a:off x="22525184" y="2014798"/>
            <a:ext cx="504039" cy="859233"/>
          </a:xfrm>
          <a:prstGeom prst="rect">
            <a:avLst/>
          </a:prstGeom>
          <a:ln w="508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2</a:t>
            </a:r>
          </a:p>
        </p:txBody>
      </p:sp>
      <p:pic>
        <p:nvPicPr>
          <p:cNvPr id="567" name="Heave_OuterBoxWidth.pdf" descr="Heave_OuterBoxWidth.pdf"/>
          <p:cNvPicPr>
            <a:picLocks noChangeAspect="1"/>
          </p:cNvPicPr>
          <p:nvPr/>
        </p:nvPicPr>
        <p:blipFill>
          <a:blip r:embed="rId2">
            <a:extLst/>
          </a:blip>
          <a:stretch>
            <a:fillRect/>
          </a:stretch>
        </p:blipFill>
        <p:spPr>
          <a:xfrm>
            <a:off x="164460" y="3794854"/>
            <a:ext cx="14485746" cy="8158292"/>
          </a:xfrm>
          <a:prstGeom prst="rect">
            <a:avLst/>
          </a:prstGeom>
          <a:ln w="12700">
            <a:miter lim="400000"/>
          </a:ln>
        </p:spPr>
      </p:pic>
      <p:pic>
        <p:nvPicPr>
          <p:cNvPr id="568" name="SPAR_OuterBoxWidth_Paraview.png" descr="SPAR_OuterBoxWidth_Paraview.png"/>
          <p:cNvPicPr>
            <a:picLocks noChangeAspect="1"/>
          </p:cNvPicPr>
          <p:nvPr/>
        </p:nvPicPr>
        <p:blipFill>
          <a:blip r:embed="rId3">
            <a:extLst/>
          </a:blip>
          <a:srcRect l="25094" t="2663" r="20931" b="6147"/>
          <a:stretch>
            <a:fillRect/>
          </a:stretch>
        </p:blipFill>
        <p:spPr>
          <a:xfrm>
            <a:off x="15372863" y="3332462"/>
            <a:ext cx="8379223" cy="870108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2515" y="0"/>
                </a:moveTo>
                <a:lnTo>
                  <a:pt x="12515" y="10767"/>
                </a:lnTo>
                <a:cubicBezTo>
                  <a:pt x="12515" y="16690"/>
                  <a:pt x="12530" y="21550"/>
                  <a:pt x="12549" y="21567"/>
                </a:cubicBezTo>
                <a:cubicBezTo>
                  <a:pt x="12567" y="21585"/>
                  <a:pt x="14585" y="21600"/>
                  <a:pt x="17031" y="21600"/>
                </a:cubicBezTo>
                <a:cubicBezTo>
                  <a:pt x="20423" y="21600"/>
                  <a:pt x="21492" y="21586"/>
                  <a:pt x="21539" y="21542"/>
                </a:cubicBezTo>
                <a:cubicBezTo>
                  <a:pt x="21585" y="21497"/>
                  <a:pt x="21600" y="19032"/>
                  <a:pt x="21600" y="10742"/>
                </a:cubicBezTo>
                <a:lnTo>
                  <a:pt x="21600" y="0"/>
                </a:lnTo>
                <a:lnTo>
                  <a:pt x="17058" y="0"/>
                </a:lnTo>
                <a:lnTo>
                  <a:pt x="12515" y="0"/>
                </a:lnTo>
                <a:close/>
                <a:moveTo>
                  <a:pt x="0" y="98"/>
                </a:moveTo>
                <a:lnTo>
                  <a:pt x="0" y="10727"/>
                </a:lnTo>
                <a:lnTo>
                  <a:pt x="0" y="21358"/>
                </a:lnTo>
                <a:lnTo>
                  <a:pt x="4467" y="21358"/>
                </a:lnTo>
                <a:lnTo>
                  <a:pt x="8932" y="21358"/>
                </a:lnTo>
                <a:lnTo>
                  <a:pt x="8932" y="10727"/>
                </a:lnTo>
                <a:lnTo>
                  <a:pt x="8932" y="98"/>
                </a:lnTo>
                <a:lnTo>
                  <a:pt x="4467" y="98"/>
                </a:lnTo>
                <a:lnTo>
                  <a:pt x="0" y="98"/>
                </a:lnTo>
                <a:close/>
              </a:path>
            </a:pathLst>
          </a:custGeom>
          <a:ln w="12700">
            <a:miter lim="400000"/>
          </a:ln>
        </p:spPr>
      </p:pic>
      <p:sp>
        <p:nvSpPr>
          <p:cNvPr id="569" name="Fig: OuterBox around the SPAR (Left) OuterBox Width 2.22D and (Right) OuterBox Width 1.5D"/>
          <p:cNvSpPr txBox="1"/>
          <p:nvPr/>
        </p:nvSpPr>
        <p:spPr>
          <a:xfrm>
            <a:off x="14271668" y="12091277"/>
            <a:ext cx="9653932" cy="99441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spcBef>
                <a:spcPts val="0"/>
              </a:spcBef>
              <a:defRPr i="1" sz="3000">
                <a:latin typeface="Times Roman"/>
                <a:ea typeface="Times Roman"/>
                <a:cs typeface="Times Roman"/>
                <a:sym typeface="Times Roman"/>
              </a:defRPr>
            </a:lvl1pPr>
          </a:lstStyle>
          <a:p>
            <a:pPr/>
            <a:r>
              <a:t>Fig: OuterBox around the SPAR (Left) OuterBox Width 2.22D and (Right) OuterBox Width 1.5D</a:t>
            </a:r>
          </a:p>
        </p:txBody>
      </p:sp>
      <p:sp>
        <p:nvSpPr>
          <p:cNvPr id="570" name="Fig: Heave Free Decay OuterBox Width reduction and its influence is reported"/>
          <p:cNvSpPr txBox="1"/>
          <p:nvPr/>
        </p:nvSpPr>
        <p:spPr>
          <a:xfrm>
            <a:off x="565671" y="11967822"/>
            <a:ext cx="12504974" cy="5715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spcBef>
                <a:spcPts val="0"/>
              </a:spcBef>
              <a:defRPr i="1" sz="3000">
                <a:latin typeface="Times Roman"/>
                <a:ea typeface="Times Roman"/>
                <a:cs typeface="Times Roman"/>
                <a:sym typeface="Times Roman"/>
              </a:defRPr>
            </a:lvl1pPr>
          </a:lstStyle>
          <a:p>
            <a:pPr/>
            <a:r>
              <a:t>Fig: Heave Free Decay OuterBox Width reduction and its influence is reported </a:t>
            </a: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72"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573" name="Rectangle"/>
          <p:cNvSpPr/>
          <p:nvPr/>
        </p:nvSpPr>
        <p:spPr>
          <a:xfrm>
            <a:off x="2590800" y="2616200"/>
            <a:ext cx="589955" cy="1889125"/>
          </a:xfrm>
          <a:prstGeom prst="rect">
            <a:avLst/>
          </a:prstGeom>
          <a:solidFill>
            <a:srgbClr val="FFFFFF"/>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574" name="Influence of outer box refinement"/>
          <p:cNvSpPr txBox="1"/>
          <p:nvPr>
            <p:ph type="title"/>
          </p:nvPr>
        </p:nvSpPr>
        <p:spPr>
          <a:xfrm>
            <a:off x="714553" y="208323"/>
            <a:ext cx="13385559" cy="1632967"/>
          </a:xfrm>
          <a:prstGeom prst="rect">
            <a:avLst/>
          </a:prstGeom>
        </p:spPr>
        <p:txBody>
          <a:bodyPr/>
          <a:lstStyle>
            <a:lvl1pPr algn="l" defTabSz="487044">
              <a:defRPr sz="7375">
                <a:solidFill>
                  <a:schemeClr val="accent5">
                    <a:lumOff val="-29866"/>
                  </a:schemeClr>
                </a:solidFill>
                <a:latin typeface="Times Roman"/>
                <a:ea typeface="Times Roman"/>
                <a:cs typeface="Times Roman"/>
                <a:sym typeface="Times Roman"/>
              </a:defRPr>
            </a:lvl1pPr>
          </a:lstStyle>
          <a:p>
            <a:pPr/>
            <a:r>
              <a:t>Influence of outer box refinement </a:t>
            </a:r>
          </a:p>
        </p:txBody>
      </p:sp>
      <p:sp>
        <p:nvSpPr>
          <p:cNvPr id="575" name="Picking up the Level 4 refinement in outer Box of width 2D and comparing with No outerBox - 60% reduction in cell is achieved"/>
          <p:cNvSpPr txBox="1"/>
          <p:nvPr>
            <p:ph type="body" sz="quarter" idx="1"/>
          </p:nvPr>
        </p:nvSpPr>
        <p:spPr>
          <a:xfrm>
            <a:off x="724948" y="2603393"/>
            <a:ext cx="16059746" cy="2589852"/>
          </a:xfrm>
          <a:prstGeom prst="rect">
            <a:avLst/>
          </a:prstGeom>
        </p:spPr>
        <p:txBody>
          <a:bodyPr/>
          <a:lstStyle/>
          <a:p>
            <a:pPr marL="635000" indent="-635000">
              <a:spcBef>
                <a:spcPts val="3000"/>
              </a:spcBef>
              <a:buClr>
                <a:srgbClr val="000000"/>
              </a:buClr>
              <a:buSzPct val="100000"/>
              <a:buFont typeface="Calibri"/>
              <a:buChar char="•"/>
              <a:defRPr sz="3600">
                <a:latin typeface="Times Roman"/>
                <a:ea typeface="Times Roman"/>
                <a:cs typeface="Times Roman"/>
                <a:sym typeface="Times Roman"/>
              </a:defRPr>
            </a:pPr>
            <a:r>
              <a:t>Picking up the Level 4 refinement in outer Box of width 2D and comparing with No outerBox - </a:t>
            </a:r>
            <a:r>
              <a:rPr>
                <a:solidFill>
                  <a:schemeClr val="accent5">
                    <a:lumOff val="-29866"/>
                  </a:schemeClr>
                </a:solidFill>
              </a:rPr>
              <a:t>60% reduction in cell is achieved </a:t>
            </a:r>
          </a:p>
        </p:txBody>
      </p:sp>
      <p:sp>
        <p:nvSpPr>
          <p:cNvPr id="576" name="2"/>
          <p:cNvSpPr txBox="1"/>
          <p:nvPr/>
        </p:nvSpPr>
        <p:spPr>
          <a:xfrm>
            <a:off x="22525184" y="2014798"/>
            <a:ext cx="504039" cy="859233"/>
          </a:xfrm>
          <a:prstGeom prst="rect">
            <a:avLst/>
          </a:prstGeom>
          <a:ln w="508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2</a:t>
            </a:r>
          </a:p>
        </p:txBody>
      </p:sp>
      <p:pic>
        <p:nvPicPr>
          <p:cNvPr id="577" name="HeaveFD_OuterBox.pdf" descr="HeaveFD_OuterBox.pdf"/>
          <p:cNvPicPr>
            <a:picLocks noChangeAspect="1"/>
          </p:cNvPicPr>
          <p:nvPr/>
        </p:nvPicPr>
        <p:blipFill>
          <a:blip r:embed="rId2">
            <a:extLst/>
          </a:blip>
          <a:stretch>
            <a:fillRect/>
          </a:stretch>
        </p:blipFill>
        <p:spPr>
          <a:xfrm>
            <a:off x="164459" y="3794854"/>
            <a:ext cx="14485748" cy="8158292"/>
          </a:xfrm>
          <a:prstGeom prst="rect">
            <a:avLst/>
          </a:prstGeom>
          <a:ln w="12700">
            <a:miter lim="400000"/>
          </a:ln>
        </p:spPr>
      </p:pic>
      <p:pic>
        <p:nvPicPr>
          <p:cNvPr id="578" name="SPAR_OuterBox_Paraview.png" descr="SPAR_OuterBox_Paraview.png"/>
          <p:cNvPicPr>
            <a:picLocks noChangeAspect="1"/>
          </p:cNvPicPr>
          <p:nvPr/>
        </p:nvPicPr>
        <p:blipFill>
          <a:blip r:embed="rId3">
            <a:extLst/>
          </a:blip>
          <a:srcRect l="25214" t="5582" r="26241" b="3399"/>
          <a:stretch>
            <a:fillRect/>
          </a:stretch>
        </p:blipFill>
        <p:spPr>
          <a:xfrm>
            <a:off x="16053504" y="3818237"/>
            <a:ext cx="6872288" cy="7919509"/>
          </a:xfrm>
          <a:custGeom>
            <a:avLst/>
            <a:gdLst/>
            <a:ahLst/>
            <a:cxnLst>
              <a:cxn ang="0">
                <a:pos x="wd2" y="hd2"/>
              </a:cxn>
              <a:cxn ang="5400000">
                <a:pos x="wd2" y="hd2"/>
              </a:cxn>
              <a:cxn ang="10800000">
                <a:pos x="wd2" y="hd2"/>
              </a:cxn>
              <a:cxn ang="16200000">
                <a:pos x="wd2" y="hd2"/>
              </a:cxn>
            </a:cxnLst>
            <a:rect l="0" t="0" r="r" b="b"/>
            <a:pathLst>
              <a:path w="21600" h="21591" fill="norm" stroke="1" extrusionOk="0">
                <a:moveTo>
                  <a:pt x="21600" y="0"/>
                </a:moveTo>
                <a:lnTo>
                  <a:pt x="16543" y="17"/>
                </a:lnTo>
                <a:lnTo>
                  <a:pt x="11486" y="34"/>
                </a:lnTo>
                <a:lnTo>
                  <a:pt x="11467" y="10728"/>
                </a:lnTo>
                <a:cubicBezTo>
                  <a:pt x="11453" y="18610"/>
                  <a:pt x="11471" y="21446"/>
                  <a:pt x="11535" y="21512"/>
                </a:cubicBezTo>
                <a:cubicBezTo>
                  <a:pt x="11606" y="21587"/>
                  <a:pt x="12469" y="21600"/>
                  <a:pt x="16590" y="21586"/>
                </a:cubicBezTo>
                <a:lnTo>
                  <a:pt x="21561" y="21569"/>
                </a:lnTo>
                <a:lnTo>
                  <a:pt x="21580" y="10784"/>
                </a:lnTo>
                <a:lnTo>
                  <a:pt x="21600" y="0"/>
                </a:lnTo>
                <a:close/>
                <a:moveTo>
                  <a:pt x="0" y="133"/>
                </a:moveTo>
                <a:lnTo>
                  <a:pt x="0" y="6252"/>
                </a:lnTo>
                <a:cubicBezTo>
                  <a:pt x="0" y="9617"/>
                  <a:pt x="23" y="14437"/>
                  <a:pt x="51" y="16962"/>
                </a:cubicBezTo>
                <a:lnTo>
                  <a:pt x="102" y="21554"/>
                </a:lnTo>
                <a:lnTo>
                  <a:pt x="2207" y="21512"/>
                </a:lnTo>
                <a:cubicBezTo>
                  <a:pt x="3365" y="21489"/>
                  <a:pt x="5591" y="21452"/>
                  <a:pt x="7155" y="21428"/>
                </a:cubicBezTo>
                <a:lnTo>
                  <a:pt x="9998" y="21385"/>
                </a:lnTo>
                <a:lnTo>
                  <a:pt x="9998" y="13790"/>
                </a:lnTo>
                <a:cubicBezTo>
                  <a:pt x="9998" y="9613"/>
                  <a:pt x="9976" y="4832"/>
                  <a:pt x="9948" y="3165"/>
                </a:cubicBezTo>
                <a:lnTo>
                  <a:pt x="9897" y="133"/>
                </a:lnTo>
                <a:lnTo>
                  <a:pt x="4948" y="133"/>
                </a:lnTo>
                <a:lnTo>
                  <a:pt x="0" y="133"/>
                </a:lnTo>
                <a:close/>
              </a:path>
            </a:pathLst>
          </a:custGeom>
          <a:ln w="12700">
            <a:miter lim="400000"/>
          </a:ln>
        </p:spPr>
      </p:pic>
      <p:sp>
        <p:nvSpPr>
          <p:cNvPr id="579" name="Fig: OuterBox around the SPAR (Right) OuterBox Width 2.22D and (Left) No OuterBox"/>
          <p:cNvSpPr txBox="1"/>
          <p:nvPr/>
        </p:nvSpPr>
        <p:spPr>
          <a:xfrm>
            <a:off x="14271668" y="12091277"/>
            <a:ext cx="9653932" cy="99441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spcBef>
                <a:spcPts val="0"/>
              </a:spcBef>
              <a:defRPr i="1" sz="3000">
                <a:latin typeface="Times Roman"/>
                <a:ea typeface="Times Roman"/>
                <a:cs typeface="Times Roman"/>
                <a:sym typeface="Times Roman"/>
              </a:defRPr>
            </a:lvl1pPr>
          </a:lstStyle>
          <a:p>
            <a:pPr/>
            <a:r>
              <a:t>Fig: OuterBox around the SPAR (Right) OuterBox Width 2.22D and (Left) No OuterBox</a:t>
            </a:r>
          </a:p>
        </p:txBody>
      </p:sp>
      <p:sp>
        <p:nvSpPr>
          <p:cNvPr id="580" name="Fig: Heave Free Decay OuterBox Width reduction and its influence is reported"/>
          <p:cNvSpPr txBox="1"/>
          <p:nvPr/>
        </p:nvSpPr>
        <p:spPr>
          <a:xfrm>
            <a:off x="565671" y="11967822"/>
            <a:ext cx="12504974" cy="5715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spcBef>
                <a:spcPts val="0"/>
              </a:spcBef>
              <a:defRPr i="1" sz="3000">
                <a:latin typeface="Times Roman"/>
                <a:ea typeface="Times Roman"/>
                <a:cs typeface="Times Roman"/>
                <a:sym typeface="Times Roman"/>
              </a:defRPr>
            </a:lvl1pPr>
          </a:lstStyle>
          <a:p>
            <a:pPr/>
            <a:r>
              <a:t>Fig: Heave Free Decay OuterBox Width reduction and its influence is reported </a:t>
            </a:r>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82"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583" name="Parametric study"/>
          <p:cNvSpPr txBox="1"/>
          <p:nvPr>
            <p:ph type="title"/>
          </p:nvPr>
        </p:nvSpPr>
        <p:spPr>
          <a:xfrm>
            <a:off x="714553" y="208323"/>
            <a:ext cx="13385559" cy="1632967"/>
          </a:xfrm>
          <a:prstGeom prst="rect">
            <a:avLst/>
          </a:prstGeom>
        </p:spPr>
        <p:txBody>
          <a:bodyPr/>
          <a:lstStyle>
            <a:lvl1pPr algn="l" defTabSz="668655">
              <a:defRPr sz="10125">
                <a:solidFill>
                  <a:schemeClr val="accent5">
                    <a:lumOff val="-29866"/>
                  </a:schemeClr>
                </a:solidFill>
                <a:latin typeface="Times Roman"/>
                <a:ea typeface="Times Roman"/>
                <a:cs typeface="Times Roman"/>
                <a:sym typeface="Times Roman"/>
              </a:defRPr>
            </a:lvl1pPr>
          </a:lstStyle>
          <a:p>
            <a:pPr/>
            <a:r>
              <a:t>Parametric study</a:t>
            </a:r>
          </a:p>
        </p:txBody>
      </p:sp>
      <p:sp>
        <p:nvSpPr>
          <p:cNvPr id="584" name="Text"/>
          <p:cNvSpPr txBox="1"/>
          <p:nvPr/>
        </p:nvSpPr>
        <p:spPr>
          <a:xfrm>
            <a:off x="12128500" y="6553200"/>
            <a:ext cx="127000" cy="609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defTabSz="457200">
              <a:lnSpc>
                <a:spcPct val="100000"/>
              </a:lnSpc>
              <a:spcBef>
                <a:spcPts val="1200"/>
              </a:spcBef>
              <a:defRPr sz="1200">
                <a:latin typeface="Times Roman"/>
                <a:ea typeface="Times Roman"/>
                <a:cs typeface="Times Roman"/>
                <a:sym typeface="Times Roman"/>
              </a:defRPr>
            </a:pPr>
          </a:p>
        </p:txBody>
      </p:sp>
      <p:pic>
        <p:nvPicPr>
          <p:cNvPr id="585" name="HeaveFD_timescheme.pdf" descr="HeaveFD_timescheme.pdf"/>
          <p:cNvPicPr>
            <a:picLocks noChangeAspect="1"/>
          </p:cNvPicPr>
          <p:nvPr/>
        </p:nvPicPr>
        <p:blipFill>
          <a:blip r:embed="rId2">
            <a:extLst/>
          </a:blip>
          <a:stretch>
            <a:fillRect/>
          </a:stretch>
        </p:blipFill>
        <p:spPr>
          <a:xfrm>
            <a:off x="12549184" y="2291615"/>
            <a:ext cx="12827899" cy="7402767"/>
          </a:xfrm>
          <a:prstGeom prst="rect">
            <a:avLst/>
          </a:prstGeom>
          <a:ln w="12700">
            <a:miter lim="400000"/>
          </a:ln>
        </p:spPr>
      </p:pic>
      <p:pic>
        <p:nvPicPr>
          <p:cNvPr id="586" name="HeaveFD_Turb.pdf" descr="HeaveFD_Turb.pdf"/>
          <p:cNvPicPr>
            <a:picLocks noChangeAspect="1"/>
          </p:cNvPicPr>
          <p:nvPr/>
        </p:nvPicPr>
        <p:blipFill>
          <a:blip r:embed="rId3">
            <a:extLst/>
          </a:blip>
          <a:stretch>
            <a:fillRect/>
          </a:stretch>
        </p:blipFill>
        <p:spPr>
          <a:xfrm>
            <a:off x="-58372" y="2553114"/>
            <a:ext cx="12827897" cy="7402767"/>
          </a:xfrm>
          <a:prstGeom prst="rect">
            <a:avLst/>
          </a:prstGeom>
          <a:ln w="12700">
            <a:miter lim="400000"/>
          </a:ln>
        </p:spPr>
      </p:pic>
      <p:sp>
        <p:nvSpPr>
          <p:cNvPr id="587" name="Fig: Comparison of Turbulent model (  SST model) Vs Laminar model…"/>
          <p:cNvSpPr txBox="1"/>
          <p:nvPr/>
        </p:nvSpPr>
        <p:spPr>
          <a:xfrm>
            <a:off x="718028" y="9934665"/>
            <a:ext cx="11767255" cy="142245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spcBef>
                <a:spcPts val="0"/>
              </a:spcBef>
              <a:defRPr i="1" sz="3000">
                <a:latin typeface="Times Roman"/>
                <a:ea typeface="Times Roman"/>
                <a:cs typeface="Times Roman"/>
                <a:sym typeface="Times Roman"/>
              </a:defRPr>
            </a:pPr>
            <a:r>
              <a:t>Fig: Comparison of Turbulent model (</a:t>
            </a:r>
            <a14:m>
              <m:oMath>
                <m:r>
                  <a:rPr xmlns:a="http://schemas.openxmlformats.org/drawingml/2006/main" sz="3200" i="1">
                    <a:solidFill>
                      <a:srgbClr val="000000"/>
                    </a:solidFill>
                    <a:latin typeface="Cambria Math" panose="02040503050406030204" pitchFamily="18" charset="0"/>
                  </a:rPr>
                  <m:t>k</m:t>
                </m:r>
                <m:r>
                  <a:rPr xmlns:a="http://schemas.openxmlformats.org/drawingml/2006/main" sz="3200" i="1">
                    <a:solidFill>
                      <a:srgbClr val="000000"/>
                    </a:solidFill>
                    <a:latin typeface="Cambria Math" panose="02040503050406030204" pitchFamily="18" charset="0"/>
                  </a:rPr>
                  <m:t>-</m:t>
                </m:r>
                <m:r>
                  <a:rPr xmlns:a="http://schemas.openxmlformats.org/drawingml/2006/main" sz="3200" i="1">
                    <a:solidFill>
                      <a:srgbClr val="000000"/>
                    </a:solidFill>
                    <a:latin typeface="Cambria Math" panose="02040503050406030204" pitchFamily="18" charset="0"/>
                  </a:rPr>
                  <m:t>ω</m:t>
                </m:r>
              </m:oMath>
            </a14:m>
            <a:r>
              <a:t> SST model) Vs Laminar model</a:t>
            </a:r>
          </a:p>
          <a:p>
            <a:pPr>
              <a:spcBef>
                <a:spcPts val="0"/>
              </a:spcBef>
              <a:defRPr i="1" sz="3000">
                <a:latin typeface="Times Roman"/>
                <a:ea typeface="Times Roman"/>
                <a:cs typeface="Times Roman"/>
                <a:sym typeface="Times Roman"/>
              </a:defRPr>
            </a:pPr>
            <a:r>
              <a:t>Turbulent model in fact decreases the damping and increases the natural period by a fraction</a:t>
            </a:r>
          </a:p>
        </p:txBody>
      </p:sp>
      <p:sp>
        <p:nvSpPr>
          <p:cNvPr id="588" name="Fig: Comparison of Time scheme between Euler and CN scheme. Euler scheme damps more than CN (but the difference between 1%)"/>
          <p:cNvSpPr txBox="1"/>
          <p:nvPr/>
        </p:nvSpPr>
        <p:spPr>
          <a:xfrm>
            <a:off x="13620360" y="10226108"/>
            <a:ext cx="10685547" cy="99441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spcBef>
                <a:spcPts val="0"/>
              </a:spcBef>
              <a:defRPr i="1" sz="3000">
                <a:latin typeface="Times Roman"/>
                <a:ea typeface="Times Roman"/>
                <a:cs typeface="Times Roman"/>
                <a:sym typeface="Times Roman"/>
              </a:defRPr>
            </a:lvl1pPr>
          </a:lstStyle>
          <a:p>
            <a:pPr/>
            <a:r>
              <a:t>Fig: Comparison of Time scheme between Euler and CN scheme. Euler scheme damps more than CN (but the difference between 1%)</a:t>
            </a:r>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90"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591" name="Heave Free Decay"/>
          <p:cNvSpPr txBox="1"/>
          <p:nvPr>
            <p:ph type="title"/>
          </p:nvPr>
        </p:nvSpPr>
        <p:spPr>
          <a:xfrm>
            <a:off x="714553" y="208323"/>
            <a:ext cx="13385559" cy="1632967"/>
          </a:xfrm>
          <a:prstGeom prst="rect">
            <a:avLst/>
          </a:prstGeom>
        </p:spPr>
        <p:txBody>
          <a:bodyPr/>
          <a:lstStyle>
            <a:lvl1pPr algn="l" defTabSz="668655">
              <a:defRPr sz="10125">
                <a:solidFill>
                  <a:schemeClr val="accent5">
                    <a:lumOff val="-29866"/>
                  </a:schemeClr>
                </a:solidFill>
                <a:latin typeface="Times Roman"/>
                <a:ea typeface="Times Roman"/>
                <a:cs typeface="Times Roman"/>
                <a:sym typeface="Times Roman"/>
              </a:defRPr>
            </a:lvl1pPr>
          </a:lstStyle>
          <a:p>
            <a:pPr/>
            <a:r>
              <a:t>Heave Free Decay</a:t>
            </a:r>
          </a:p>
        </p:txBody>
      </p:sp>
      <p:sp>
        <p:nvSpPr>
          <p:cNvPr id="592" name="Text"/>
          <p:cNvSpPr txBox="1"/>
          <p:nvPr/>
        </p:nvSpPr>
        <p:spPr>
          <a:xfrm>
            <a:off x="12128500" y="6553200"/>
            <a:ext cx="127000" cy="609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defTabSz="457200">
              <a:lnSpc>
                <a:spcPct val="100000"/>
              </a:lnSpc>
              <a:spcBef>
                <a:spcPts val="1200"/>
              </a:spcBef>
              <a:defRPr sz="1200">
                <a:latin typeface="Times Roman"/>
                <a:ea typeface="Times Roman"/>
                <a:cs typeface="Times Roman"/>
                <a:sym typeface="Times Roman"/>
              </a:defRPr>
            </a:pPr>
          </a:p>
        </p:txBody>
      </p:sp>
      <p:pic>
        <p:nvPicPr>
          <p:cNvPr id="593" name="HeaveFD.pdf" descr="HeaveFD.pdf"/>
          <p:cNvPicPr>
            <a:picLocks noChangeAspect="1"/>
          </p:cNvPicPr>
          <p:nvPr/>
        </p:nvPicPr>
        <p:blipFill>
          <a:blip r:embed="rId2">
            <a:extLst/>
          </a:blip>
          <a:stretch>
            <a:fillRect/>
          </a:stretch>
        </p:blipFill>
        <p:spPr>
          <a:xfrm>
            <a:off x="12070072" y="2875081"/>
            <a:ext cx="12431811" cy="7174192"/>
          </a:xfrm>
          <a:prstGeom prst="rect">
            <a:avLst/>
          </a:prstGeom>
          <a:ln w="12700">
            <a:miter lim="400000"/>
          </a:ln>
        </p:spPr>
      </p:pic>
      <p:sp>
        <p:nvSpPr>
          <p:cNvPr id="594" name="Right side Figure - Result of Heave Free Decay from the mesh setup PPSD 35 discussed earlier…"/>
          <p:cNvSpPr txBox="1"/>
          <p:nvPr>
            <p:ph type="body" sz="half" idx="1"/>
          </p:nvPr>
        </p:nvSpPr>
        <p:spPr>
          <a:xfrm>
            <a:off x="724948" y="2603393"/>
            <a:ext cx="12091278" cy="7271237"/>
          </a:xfrm>
          <a:prstGeom prst="rect">
            <a:avLst/>
          </a:prstGeom>
        </p:spPr>
        <p:txBody>
          <a:bodyPr/>
          <a:lstStyle/>
          <a:p>
            <a:pPr marL="635000" indent="-635000">
              <a:spcBef>
                <a:spcPts val="2000"/>
              </a:spcBef>
              <a:buClr>
                <a:srgbClr val="000000"/>
              </a:buClr>
              <a:buSzPct val="100000"/>
              <a:buFont typeface="Calibri"/>
              <a:buChar char="•"/>
              <a:defRPr sz="3600">
                <a:latin typeface="Times Roman"/>
                <a:ea typeface="Times Roman"/>
                <a:cs typeface="Times Roman"/>
                <a:sym typeface="Times Roman"/>
              </a:defRPr>
            </a:pPr>
            <a:r>
              <a:t>Right side Figure - Result of Heave Free Decay from the mesh setup PPSD 35 discussed earlier </a:t>
            </a:r>
          </a:p>
          <a:p>
            <a:pPr marL="635000" indent="-635000">
              <a:spcBef>
                <a:spcPts val="2000"/>
              </a:spcBef>
              <a:buClr>
                <a:srgbClr val="000000"/>
              </a:buClr>
              <a:buSzPct val="100000"/>
              <a:buFont typeface="Calibri"/>
              <a:buChar char="•"/>
              <a:defRPr sz="3600">
                <a:latin typeface="Times Roman"/>
                <a:ea typeface="Times Roman"/>
                <a:cs typeface="Times Roman"/>
                <a:sym typeface="Times Roman"/>
              </a:defRPr>
            </a:pPr>
            <a:r>
              <a:t>Only for observers convenience it is generalised as foamstar-FD (still the results can be improved)</a:t>
            </a:r>
          </a:p>
          <a:p>
            <a:pPr marL="635000" indent="-635000">
              <a:spcBef>
                <a:spcPts val="2000"/>
              </a:spcBef>
              <a:buClr>
                <a:srgbClr val="000000"/>
              </a:buClr>
              <a:buSzPct val="100000"/>
              <a:buFont typeface="Calibri"/>
              <a:buChar char="•"/>
              <a:defRPr sz="3600">
                <a:latin typeface="Times Roman"/>
                <a:ea typeface="Times Roman"/>
                <a:cs typeface="Times Roman"/>
                <a:sym typeface="Times Roman"/>
              </a:defRPr>
            </a:pPr>
            <a:r>
              <a:t>There is a discrepancy in the results and hence parametric studies are carried out to identify the problem</a:t>
            </a:r>
          </a:p>
        </p:txBody>
      </p:sp>
      <p:graphicFrame>
        <p:nvGraphicFramePr>
          <p:cNvPr id="595" name="Table"/>
          <p:cNvGraphicFramePr/>
          <p:nvPr/>
        </p:nvGraphicFramePr>
        <p:xfrm>
          <a:off x="2661542" y="10096723"/>
          <a:ext cx="20623035" cy="2121825"/>
        </p:xfrm>
        <a:graphic xmlns:a="http://schemas.openxmlformats.org/drawingml/2006/main">
          <a:graphicData uri="http://schemas.openxmlformats.org/drawingml/2006/table">
            <a:tbl>
              <a:tblPr firstCol="1" firstRow="1" lastCol="0" lastRow="0" bandCol="0" bandRow="1" rtl="0">
                <a:tableStyleId>{4C3C2611-4C71-4FC5-86AE-919BDF0F9419}</a:tableStyleId>
              </a:tblPr>
              <a:tblGrid>
                <a:gridCol w="5152583"/>
                <a:gridCol w="5152583"/>
                <a:gridCol w="5152583"/>
                <a:gridCol w="5152583"/>
              </a:tblGrid>
              <a:tr h="703041">
                <a:tc>
                  <a:txBody>
                    <a:bodyPr/>
                    <a:lstStyle/>
                    <a:p>
                      <a:pPr defTabSz="914400">
                        <a:tabLst>
                          <a:tab pos="1663700" algn="l"/>
                        </a:tabLst>
                        <a:defRPr b="0"/>
                      </a:pPr>
                      <a:r>
                        <a:rPr b="1" sz="3200"/>
                        <a:t>TestCase</a:t>
                      </a:r>
                    </a:p>
                  </a:txBody>
                  <a:tcPr marL="50800" marR="50800" marT="50800" marB="50800" anchor="ctr" anchorCtr="0" horzOverflow="overflow"/>
                </a:tc>
                <a:tc>
                  <a:txBody>
                    <a:bodyPr/>
                    <a:lstStyle/>
                    <a:p>
                      <a:pPr defTabSz="914400">
                        <a:tabLst>
                          <a:tab pos="1663700" algn="l"/>
                        </a:tabLst>
                        <a:defRPr b="0"/>
                      </a:pPr>
                      <a:r>
                        <a:rPr b="1" sz="3200"/>
                        <a:t>Experiment</a:t>
                      </a:r>
                    </a:p>
                  </a:txBody>
                  <a:tcPr marL="50800" marR="50800" marT="50800" marB="50800" anchor="ctr" anchorCtr="0" horzOverflow="overflow"/>
                </a:tc>
                <a:tc>
                  <a:txBody>
                    <a:bodyPr/>
                    <a:lstStyle/>
                    <a:p>
                      <a:pPr defTabSz="914400">
                        <a:tabLst>
                          <a:tab pos="1663700" algn="l"/>
                        </a:tabLst>
                        <a:defRPr b="0"/>
                      </a:pPr>
                      <a:r>
                        <a:rPr b="1" sz="3200"/>
                        <a:t>ANSYS AQWA</a:t>
                      </a:r>
                    </a:p>
                  </a:txBody>
                  <a:tcPr marL="50800" marR="50800" marT="50800" marB="50800" anchor="ctr" anchorCtr="0" horzOverflow="overflow"/>
                </a:tc>
                <a:tc>
                  <a:txBody>
                    <a:bodyPr/>
                    <a:lstStyle/>
                    <a:p>
                      <a:pPr defTabSz="914400">
                        <a:tabLst>
                          <a:tab pos="1663700" algn="l"/>
                        </a:tabLst>
                        <a:defRPr b="0"/>
                      </a:pPr>
                      <a:r>
                        <a:rPr b="1" sz="3200"/>
                        <a:t>foamStar(upto Now)</a:t>
                      </a:r>
                    </a:p>
                  </a:txBody>
                  <a:tcPr marL="50800" marR="50800" marT="50800" marB="50800" anchor="ctr" anchorCtr="0" horzOverflow="overflow"/>
                </a:tc>
              </a:tr>
              <a:tr h="703041">
                <a:tc>
                  <a:txBody>
                    <a:bodyPr/>
                    <a:lstStyle/>
                    <a:p>
                      <a:pPr defTabSz="914400">
                        <a:tabLst>
                          <a:tab pos="1663700" algn="l"/>
                        </a:tabLst>
                        <a:defRPr b="0"/>
                      </a:pPr>
                      <a:r>
                        <a:rPr b="1" sz="3200"/>
                        <a:t>Natural period(s)</a:t>
                      </a:r>
                    </a:p>
                  </a:txBody>
                  <a:tcPr marL="50800" marR="50800" marT="50800" marB="50800" anchor="ctr" anchorCtr="0" horzOverflow="overflow"/>
                </a:tc>
                <a:tc>
                  <a:txBody>
                    <a:bodyPr/>
                    <a:lstStyle/>
                    <a:p>
                      <a:pPr defTabSz="914400"/>
                      <a:r>
                        <a:rPr sz="3200"/>
                        <a:t>4.84</a:t>
                      </a:r>
                    </a:p>
                  </a:txBody>
                  <a:tcPr marL="50800" marR="50800" marT="50800" marB="50800" anchor="ctr" anchorCtr="0" horzOverflow="overflow"/>
                </a:tc>
                <a:tc>
                  <a:txBody>
                    <a:bodyPr/>
                    <a:lstStyle/>
                    <a:p>
                      <a:pPr defTabSz="914400"/>
                      <a:r>
                        <a:rPr sz="3200"/>
                        <a:t>4.8</a:t>
                      </a:r>
                    </a:p>
                  </a:txBody>
                  <a:tcPr marL="50800" marR="50800" marT="50800" marB="50800" anchor="ctr" anchorCtr="0" horzOverflow="overflow"/>
                </a:tc>
                <a:tc>
                  <a:txBody>
                    <a:bodyPr/>
                    <a:lstStyle/>
                    <a:p>
                      <a:pPr defTabSz="914400"/>
                      <a:r>
                        <a:rPr sz="3200"/>
                        <a:t>4.85</a:t>
                      </a:r>
                    </a:p>
                  </a:txBody>
                  <a:tcPr marL="50800" marR="50800" marT="50800" marB="50800" anchor="ctr" anchorCtr="0" horzOverflow="overflow"/>
                </a:tc>
              </a:tr>
              <a:tr h="703041">
                <a:tc>
                  <a:txBody>
                    <a:bodyPr/>
                    <a:lstStyle/>
                    <a:p>
                      <a:pPr defTabSz="914400">
                        <a:tabLst>
                          <a:tab pos="1663700" algn="l"/>
                        </a:tabLst>
                        <a:defRPr b="0"/>
                      </a:pPr>
                      <a:r>
                        <a:rPr b="1" sz="3200"/>
                        <a:t>Damping</a:t>
                      </a:r>
                    </a:p>
                  </a:txBody>
                  <a:tcPr marL="50800" marR="50800" marT="50800" marB="50800" anchor="ctr" anchorCtr="0" horzOverflow="overflow"/>
                </a:tc>
                <a:tc>
                  <a:txBody>
                    <a:bodyPr/>
                    <a:lstStyle/>
                    <a:p>
                      <a:pPr defTabSz="914400"/>
                      <a:r>
                        <a:rPr sz="3200"/>
                        <a:t>1%-2%</a:t>
                      </a:r>
                    </a:p>
                  </a:txBody>
                  <a:tcPr marL="50800" marR="50800" marT="50800" marB="50800" anchor="ctr" anchorCtr="0" horzOverflow="overflow"/>
                </a:tc>
                <a:tc>
                  <a:txBody>
                    <a:bodyPr/>
                    <a:lstStyle/>
                    <a:p>
                      <a:pPr defTabSz="914400"/>
                      <a:r>
                        <a:rPr sz="3200"/>
                        <a:t>0.01% (Radiation)</a:t>
                      </a:r>
                    </a:p>
                  </a:txBody>
                  <a:tcPr marL="50800" marR="50800" marT="50800" marB="50800" anchor="ctr" anchorCtr="0" horzOverflow="overflow"/>
                </a:tc>
                <a:tc>
                  <a:txBody>
                    <a:bodyPr/>
                    <a:lstStyle/>
                    <a:p>
                      <a:pPr defTabSz="914400"/>
                      <a:r>
                        <a:rPr sz="3200"/>
                        <a:t>2-2.25%</a:t>
                      </a:r>
                    </a:p>
                  </a:txBody>
                  <a:tcPr marL="50800" marR="50800" marT="50800" marB="50800" anchor="ctr" anchorCtr="0" horzOverflow="overflow"/>
                </a:tc>
              </a:tr>
            </a:tbl>
          </a:graphicData>
        </a:graphic>
      </p:graphicFrame>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6" name="Slide Number"/>
          <p:cNvSpPr txBox="1"/>
          <p:nvPr>
            <p:ph type="sldNum" sz="quarter" idx="2"/>
          </p:nvPr>
        </p:nvSpPr>
        <p:spPr>
          <a:xfrm>
            <a:off x="277875" y="13132954"/>
            <a:ext cx="396749" cy="70916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17" name="Rectangle"/>
          <p:cNvSpPr/>
          <p:nvPr/>
        </p:nvSpPr>
        <p:spPr>
          <a:xfrm>
            <a:off x="2590800" y="2616200"/>
            <a:ext cx="589955" cy="1889125"/>
          </a:xfrm>
          <a:prstGeom prst="rect">
            <a:avLst/>
          </a:prstGeom>
          <a:solidFill>
            <a:srgbClr val="FFFFFF"/>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418" name="Problem Description…"/>
          <p:cNvSpPr txBox="1"/>
          <p:nvPr>
            <p:ph type="body" idx="1"/>
          </p:nvPr>
        </p:nvSpPr>
        <p:spPr>
          <a:xfrm>
            <a:off x="846006" y="3053819"/>
            <a:ext cx="22508399" cy="7986117"/>
          </a:xfrm>
          <a:prstGeom prst="rect">
            <a:avLst/>
          </a:prstGeom>
        </p:spPr>
        <p:txBody>
          <a:bodyPr/>
          <a:lstStyle/>
          <a:p>
            <a:pPr marL="762000" indent="-635000">
              <a:buClr>
                <a:srgbClr val="000000"/>
              </a:buClr>
              <a:buSzPct val="100000"/>
              <a:buFont typeface="Calibri"/>
              <a:buChar char="•"/>
              <a:defRPr sz="5000">
                <a:latin typeface="Times Roman"/>
                <a:ea typeface="Times Roman"/>
                <a:cs typeface="Times Roman"/>
                <a:sym typeface="Times Roman"/>
              </a:defRPr>
            </a:pPr>
            <a:r>
              <a:t>Problem Description </a:t>
            </a:r>
          </a:p>
          <a:p>
            <a:pPr marL="762000" indent="-635000">
              <a:buClr>
                <a:srgbClr val="000000"/>
              </a:buClr>
              <a:buSzPct val="100000"/>
              <a:buFont typeface="Calibri"/>
              <a:buChar char="•"/>
              <a:defRPr sz="5000">
                <a:latin typeface="Times Roman"/>
                <a:ea typeface="Times Roman"/>
                <a:cs typeface="Times Roman"/>
                <a:sym typeface="Times Roman"/>
              </a:defRPr>
            </a:pPr>
            <a:r>
              <a:t>Hydrostatics</a:t>
            </a:r>
          </a:p>
          <a:p>
            <a:pPr marL="762000" indent="-635000">
              <a:buClr>
                <a:srgbClr val="000000"/>
              </a:buClr>
              <a:buSzPct val="100000"/>
              <a:buFont typeface="Calibri"/>
              <a:buChar char="•"/>
              <a:defRPr sz="5000">
                <a:latin typeface="Times Roman"/>
                <a:ea typeface="Times Roman"/>
                <a:cs typeface="Times Roman"/>
                <a:sym typeface="Times Roman"/>
              </a:defRPr>
            </a:pPr>
            <a:r>
              <a:t>Free decay </a:t>
            </a:r>
          </a:p>
          <a:p>
            <a:pPr lvl="1" marL="1231900" indent="-635000">
              <a:buClr>
                <a:srgbClr val="000000"/>
              </a:buClr>
              <a:buSzPct val="123000"/>
              <a:buFont typeface="Calibri"/>
              <a:buChar char="•"/>
              <a:defRPr sz="5000">
                <a:latin typeface="Times Roman"/>
                <a:ea typeface="Times Roman"/>
                <a:cs typeface="Times Roman"/>
                <a:sym typeface="Times Roman"/>
              </a:defRPr>
            </a:pPr>
            <a:r>
              <a:t>Heave Free Decay</a:t>
            </a:r>
          </a:p>
          <a:p>
            <a:pPr lvl="1" marL="1231900" indent="-635000">
              <a:buClr>
                <a:srgbClr val="000000"/>
              </a:buClr>
              <a:buSzPct val="123000"/>
              <a:buFont typeface="Calibri"/>
              <a:buChar char="•"/>
              <a:defRPr sz="5000">
                <a:latin typeface="Times Roman"/>
                <a:ea typeface="Times Roman"/>
                <a:cs typeface="Times Roman"/>
                <a:sym typeface="Times Roman"/>
              </a:defRPr>
            </a:pPr>
            <a:r>
              <a:t>Pitch Free Decay</a:t>
            </a:r>
          </a:p>
          <a:p>
            <a:pPr lvl="1" marL="1231900" indent="-635000">
              <a:buClr>
                <a:srgbClr val="000000"/>
              </a:buClr>
              <a:buSzPct val="123000"/>
              <a:buFont typeface="Calibri"/>
              <a:buChar char="•"/>
              <a:defRPr sz="5000">
                <a:latin typeface="Times Roman"/>
                <a:ea typeface="Times Roman"/>
                <a:cs typeface="Times Roman"/>
                <a:sym typeface="Times Roman"/>
              </a:defRPr>
            </a:pPr>
            <a:r>
              <a:t>Surge Free Decay</a:t>
            </a:r>
          </a:p>
          <a:p>
            <a:pPr marL="762000" indent="-635000">
              <a:buClr>
                <a:srgbClr val="000000"/>
              </a:buClr>
              <a:buSzPct val="100000"/>
              <a:buFont typeface="Calibri"/>
              <a:buChar char="•"/>
              <a:defRPr sz="5000">
                <a:latin typeface="Times Roman"/>
                <a:ea typeface="Times Roman"/>
                <a:cs typeface="Times Roman"/>
                <a:sym typeface="Times Roman"/>
              </a:defRPr>
            </a:pPr>
            <a:r>
              <a:t>Regular Wave Interaction </a:t>
            </a:r>
          </a:p>
          <a:p>
            <a:pPr marL="762000" indent="-635000">
              <a:buClr>
                <a:srgbClr val="000000"/>
              </a:buClr>
              <a:buSzPct val="100000"/>
              <a:buFont typeface="Calibri"/>
              <a:buChar char="•"/>
              <a:defRPr sz="5000">
                <a:latin typeface="Times Roman"/>
                <a:ea typeface="Times Roman"/>
                <a:cs typeface="Times Roman"/>
                <a:sym typeface="Times Roman"/>
              </a:defRPr>
            </a:pPr>
            <a:r>
              <a:t>Irregular Wave stand</a:t>
            </a:r>
          </a:p>
          <a:p>
            <a:pPr marL="762000" indent="-635000">
              <a:buClr>
                <a:srgbClr val="000000"/>
              </a:buClr>
              <a:buSzPct val="100000"/>
              <a:buFont typeface="Calibri"/>
              <a:buChar char="•"/>
              <a:defRPr sz="5000">
                <a:latin typeface="Times Roman"/>
                <a:ea typeface="Times Roman"/>
                <a:cs typeface="Times Roman"/>
                <a:sym typeface="Times Roman"/>
              </a:defRPr>
            </a:pPr>
            <a:r>
              <a:t>MoorDyn Progress</a:t>
            </a:r>
          </a:p>
        </p:txBody>
      </p:sp>
      <p:sp>
        <p:nvSpPr>
          <p:cNvPr id="419" name="OUTLINE"/>
          <p:cNvSpPr txBox="1"/>
          <p:nvPr>
            <p:ph type="title"/>
          </p:nvPr>
        </p:nvSpPr>
        <p:spPr>
          <a:xfrm>
            <a:off x="56988" y="-95626"/>
            <a:ext cx="14947339" cy="1796434"/>
          </a:xfrm>
          <a:prstGeom prst="rect">
            <a:avLst/>
          </a:prstGeom>
        </p:spPr>
        <p:txBody>
          <a:bodyPr/>
          <a:lstStyle>
            <a:lvl1pPr algn="l">
              <a:defRPr b="1" sz="8000">
                <a:solidFill>
                  <a:schemeClr val="accent5">
                    <a:lumOff val="-29866"/>
                  </a:schemeClr>
                </a:solidFill>
                <a:latin typeface="Times Roman"/>
                <a:ea typeface="Times Roman"/>
                <a:cs typeface="Times Roman"/>
                <a:sym typeface="Times Roman"/>
              </a:defRPr>
            </a:lvl1pPr>
          </a:lstStyle>
          <a:p>
            <a:pPr/>
            <a:r>
              <a:t>OUTLINE</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97"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598" name="Forced Oscillation"/>
          <p:cNvSpPr txBox="1"/>
          <p:nvPr>
            <p:ph type="title"/>
          </p:nvPr>
        </p:nvSpPr>
        <p:spPr>
          <a:xfrm>
            <a:off x="714553" y="208323"/>
            <a:ext cx="13385559" cy="1632967"/>
          </a:xfrm>
          <a:prstGeom prst="rect">
            <a:avLst/>
          </a:prstGeom>
        </p:spPr>
        <p:txBody>
          <a:bodyPr/>
          <a:lstStyle>
            <a:lvl1pPr algn="l" defTabSz="668655">
              <a:defRPr sz="10125">
                <a:solidFill>
                  <a:schemeClr val="accent5">
                    <a:lumOff val="-29866"/>
                  </a:schemeClr>
                </a:solidFill>
                <a:latin typeface="Times Roman"/>
                <a:ea typeface="Times Roman"/>
                <a:cs typeface="Times Roman"/>
                <a:sym typeface="Times Roman"/>
              </a:defRPr>
            </a:lvl1pPr>
          </a:lstStyle>
          <a:p>
            <a:pPr/>
            <a:r>
              <a:t>Forced Oscillation </a:t>
            </a:r>
          </a:p>
        </p:txBody>
      </p:sp>
      <p:sp>
        <p:nvSpPr>
          <p:cNvPr id="599" name="To investigate the influence of added mass and damping in the system - forced oscillation result resembling the radiation in potential problems is tested…"/>
          <p:cNvSpPr txBox="1"/>
          <p:nvPr>
            <p:ph type="body" idx="1"/>
          </p:nvPr>
        </p:nvSpPr>
        <p:spPr>
          <a:xfrm>
            <a:off x="822192" y="2602875"/>
            <a:ext cx="16222809" cy="9361418"/>
          </a:xfrm>
          <a:prstGeom prst="rect">
            <a:avLst/>
          </a:prstGeom>
        </p:spPr>
        <p:txBody>
          <a:bodyPr/>
          <a:lstStyle/>
          <a:p>
            <a:pPr marL="850900" indent="-635000" defTabSz="457200">
              <a:lnSpc>
                <a:spcPts val="8300"/>
              </a:lnSpc>
              <a:buClr>
                <a:srgbClr val="000000"/>
              </a:buClr>
              <a:buSzPct val="100000"/>
              <a:buFont typeface="Calibri"/>
              <a:buChar char="•"/>
              <a:defRPr sz="4900">
                <a:latin typeface="Times Roman"/>
                <a:ea typeface="Times Roman"/>
                <a:cs typeface="Times Roman"/>
                <a:sym typeface="Times Roman"/>
              </a:defRPr>
            </a:pPr>
            <a:r>
              <a:t>To investigate the influence of added mass and damping in the system - forced oscillation result resembling the radiation in potential problems is tested</a:t>
            </a:r>
          </a:p>
          <a:p>
            <a:pPr marL="850900" indent="-635000" defTabSz="457200">
              <a:lnSpc>
                <a:spcPts val="8300"/>
              </a:lnSpc>
              <a:buClr>
                <a:srgbClr val="000000"/>
              </a:buClr>
              <a:buSzPct val="100000"/>
              <a:buFont typeface="Calibri"/>
              <a:buChar char="•"/>
              <a:defRPr sz="4900">
                <a:latin typeface="Times Roman"/>
                <a:ea typeface="Times Roman"/>
                <a:cs typeface="Times Roman"/>
                <a:sym typeface="Times Roman"/>
              </a:defRPr>
            </a:pPr>
            <a:r>
              <a:t>As a starting setup only range of frequency tested are around the natural frequency of the SPAR (1.3 rad/s ) and amplitude also maintained as same as free decay setup initial amplitude (0.045m) </a:t>
            </a:r>
          </a:p>
          <a:p>
            <a:pPr marL="850900" indent="-635000" defTabSz="457200">
              <a:lnSpc>
                <a:spcPts val="8300"/>
              </a:lnSpc>
              <a:buClr>
                <a:srgbClr val="000000"/>
              </a:buClr>
              <a:buSzPct val="100000"/>
              <a:buFont typeface="Calibri"/>
              <a:buChar char="•"/>
              <a:defRPr sz="4900">
                <a:latin typeface="Times Roman"/>
                <a:ea typeface="Times Roman"/>
                <a:cs typeface="Times Roman"/>
                <a:sym typeface="Times Roman"/>
              </a:defRPr>
            </a:pPr>
            <a:r>
              <a:t>Still complete results are not analysed - shown one of the results measured in natural frequency</a:t>
            </a:r>
          </a:p>
        </p:txBody>
      </p:sp>
      <p:pic>
        <p:nvPicPr>
          <p:cNvPr id="600" name="ezgif.com-crop-2.mp4" descr="ezgif.com-crop-2.mp4"/>
          <p:cNvPicPr>
            <a:picLocks noChangeAspect="0"/>
          </p:cNvPicPr>
          <p:nvPr>
            <a:videoFile r:link="rId2"/>
            <p:extLst>
              <p:ext uri="{DAA4B4D4-6D71-4841-9C94-3DE7FCFB9230}">
                <p14:media xmlns:p14="http://schemas.microsoft.com/office/powerpoint/2010/main" r:embed="rId3"/>
              </p:ext>
            </p:extLst>
          </p:nvPr>
        </p:nvPicPr>
        <p:blipFill>
          <a:blip r:embed="rId4">
            <a:extLst/>
          </a:blip>
          <a:stretch>
            <a:fillRect/>
          </a:stretch>
        </p:blipFill>
        <p:spPr>
          <a:xfrm>
            <a:off x="19020536" y="2393295"/>
            <a:ext cx="3773745" cy="10351829"/>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mediacall" nodeType="afterEffect" presetSubtype="0" presetID="1" grpId="1" fill="hold">
                                  <p:stCondLst>
                                    <p:cond delay="0"/>
                                  </p:stCondLst>
                                  <p:childTnLst>
                                    <p:cmd type="call" cmd="playFrom(0.0)">
                                      <p:cBhvr>
                                        <p:cTn id="6" dur="6000" fill="hold"/>
                                        <p:tgtEl>
                                          <p:spTgt spid="600"/>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7" fill="hold" display="0">
                  <p:stCondLst>
                    <p:cond delay="indefinite"/>
                  </p:stCondLst>
                </p:cTn>
                <p:tgtEl>
                  <p:spTgt spid="600"/>
                </p:tgtEl>
              </p:cMediaNode>
            </p:video>
            <p:seq concurrent="1" prevAc="none" nextAc="seek">
              <p:cTn id="8" evtFilter="cancelBubble" nodeType="interactiveSeq" restart="whenNotActive" fill="hold">
                <p:stCondLst>
                  <p:cond delay="0" evt="onClick">
                    <p:tgtEl>
                      <p:spTgt spid="600"/>
                    </p:tgtEl>
                  </p:cond>
                </p:stCondLst>
                <p:endSync delay="0" evt="end">
                  <p:rtn val="all"/>
                </p:endSync>
                <p:childTnLst>
                  <p:par>
                    <p:cTn id="9" fill="hold">
                      <p:stCondLst>
                        <p:cond delay="0"/>
                      </p:stCondLst>
                      <p:childTnLst>
                        <p:par>
                          <p:cTn id="10" fill="hold">
                            <p:stCondLst>
                              <p:cond delay="0"/>
                            </p:stCondLst>
                            <p:childTnLst>
                              <p:par>
                                <p:cTn id="11" presetClass="mediacall" nodeType="clickEffect" presetSubtype="0" presetID="2" fill="hold">
                                  <p:stCondLst>
                                    <p:cond delay="0"/>
                                  </p:stCondLst>
                                  <p:childTnLst>
                                    <p:cmd type="call" cmd="togglePause">
                                      <p:cBhvr>
                                        <p:cTn id="12" dur="1" fill="hold"/>
                                        <p:tgtEl>
                                          <p:spTgt spid="600"/>
                                        </p:tgtEl>
                                      </p:cBhvr>
                                    </p:cmd>
                                  </p:childTnLst>
                                </p:cTn>
                              </p:par>
                            </p:childTnLst>
                          </p:cTn>
                        </p:par>
                      </p:childTnLst>
                    </p:cTn>
                  </p:par>
                </p:childTnLst>
              </p:cTn>
              <p:nextCondLst>
                <p:cond delay="0" evt="onClick">
                  <p:tgtEl>
                    <p:spTgt spid="600"/>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02"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603" name="Next steps….."/>
          <p:cNvSpPr txBox="1"/>
          <p:nvPr>
            <p:ph type="title"/>
          </p:nvPr>
        </p:nvSpPr>
        <p:spPr>
          <a:xfrm>
            <a:off x="714553" y="208323"/>
            <a:ext cx="13385559" cy="1632967"/>
          </a:xfrm>
          <a:prstGeom prst="rect">
            <a:avLst/>
          </a:prstGeom>
        </p:spPr>
        <p:txBody>
          <a:bodyPr/>
          <a:lstStyle>
            <a:lvl1pPr algn="l" defTabSz="668655">
              <a:defRPr sz="10125">
                <a:solidFill>
                  <a:schemeClr val="accent5">
                    <a:lumOff val="-29866"/>
                  </a:schemeClr>
                </a:solidFill>
                <a:latin typeface="Times Roman"/>
                <a:ea typeface="Times Roman"/>
                <a:cs typeface="Times Roman"/>
                <a:sym typeface="Times Roman"/>
              </a:defRPr>
            </a:lvl1pPr>
          </a:lstStyle>
          <a:p>
            <a:pPr/>
            <a:r>
              <a:t>Next steps…..</a:t>
            </a:r>
          </a:p>
        </p:txBody>
      </p:sp>
      <p:sp>
        <p:nvSpPr>
          <p:cNvPr id="604" name="From the parametric studies further refinement level on the SPAR can be improved to Level 5 (keeping number of cells in the range of 1.5- 2 million cells)…"/>
          <p:cNvSpPr txBox="1"/>
          <p:nvPr>
            <p:ph type="body" idx="1"/>
          </p:nvPr>
        </p:nvSpPr>
        <p:spPr>
          <a:xfrm>
            <a:off x="1116679" y="2597490"/>
            <a:ext cx="22395446" cy="9259331"/>
          </a:xfrm>
          <a:prstGeom prst="rect">
            <a:avLst/>
          </a:prstGeom>
        </p:spPr>
        <p:txBody>
          <a:bodyPr/>
          <a:lstStyle/>
          <a:p>
            <a:pPr marL="889000" indent="-635000" defTabSz="457200">
              <a:lnSpc>
                <a:spcPts val="9400"/>
              </a:lnSpc>
              <a:buClr>
                <a:srgbClr val="000000"/>
              </a:buClr>
              <a:buSzPct val="100000"/>
              <a:buFont typeface="Calibri"/>
              <a:buChar char="•"/>
              <a:defRPr sz="5800">
                <a:latin typeface="Times Roman"/>
                <a:ea typeface="Times Roman"/>
                <a:cs typeface="Times Roman"/>
                <a:sym typeface="Times Roman"/>
              </a:defRPr>
            </a:pPr>
            <a:r>
              <a:t>From the parametric studies further refinement level on the SPAR can be improved to Level 5 (keeping number of cells in the range of 1.5- 2 million cells)</a:t>
            </a:r>
          </a:p>
          <a:p>
            <a:pPr marL="889000" indent="-635000" defTabSz="457200">
              <a:lnSpc>
                <a:spcPts val="9400"/>
              </a:lnSpc>
              <a:buClr>
                <a:srgbClr val="000000"/>
              </a:buClr>
              <a:buSzPct val="100000"/>
              <a:buFont typeface="Calibri"/>
              <a:buChar char="•"/>
              <a:defRPr sz="5800">
                <a:latin typeface="Times Roman"/>
                <a:ea typeface="Times Roman"/>
                <a:cs typeface="Times Roman"/>
                <a:sym typeface="Times Roman"/>
              </a:defRPr>
            </a:pPr>
            <a:r>
              <a:t>More accurate study about damping (Viscous) influence from CFD</a:t>
            </a:r>
          </a:p>
          <a:p>
            <a:pPr lvl="1" marL="1231900" indent="-635000" defTabSz="457200">
              <a:lnSpc>
                <a:spcPts val="9400"/>
              </a:lnSpc>
              <a:buClr>
                <a:srgbClr val="000000"/>
              </a:buClr>
              <a:buSzPct val="123000"/>
              <a:buFont typeface="Calibri"/>
              <a:buChar char="•"/>
              <a:defRPr sz="5800">
                <a:latin typeface="Times Roman"/>
                <a:ea typeface="Times Roman"/>
                <a:cs typeface="Times Roman"/>
                <a:sym typeface="Times Roman"/>
              </a:defRPr>
            </a:pPr>
            <a:r>
              <a:t>Detailed forced oscillation study </a:t>
            </a:r>
          </a:p>
          <a:p>
            <a:pPr lvl="1" marL="1231900" indent="-635000" defTabSz="457200">
              <a:lnSpc>
                <a:spcPts val="9400"/>
              </a:lnSpc>
              <a:buClr>
                <a:srgbClr val="000000"/>
              </a:buClr>
              <a:buSzPct val="123000"/>
              <a:buFont typeface="Calibri"/>
              <a:buChar char="•"/>
              <a:defRPr sz="5800">
                <a:latin typeface="Times Roman"/>
                <a:ea typeface="Times Roman"/>
                <a:cs typeface="Times Roman"/>
                <a:sym typeface="Times Roman"/>
              </a:defRPr>
            </a:pPr>
            <a:r>
              <a:t>Turbulence models </a:t>
            </a:r>
          </a:p>
          <a:p>
            <a:pPr lvl="1" marL="1231900" indent="-635000" defTabSz="457200">
              <a:lnSpc>
                <a:spcPts val="9400"/>
              </a:lnSpc>
              <a:buClr>
                <a:srgbClr val="000000"/>
              </a:buClr>
              <a:buSzPct val="123000"/>
              <a:buFont typeface="Calibri"/>
              <a:buChar char="•"/>
              <a:defRPr sz="5800">
                <a:latin typeface="Times Roman"/>
                <a:ea typeface="Times Roman"/>
                <a:cs typeface="Times Roman"/>
                <a:sym typeface="Times Roman"/>
              </a:defRPr>
            </a:pPr>
            <a:r>
              <a:t>Outer refinements </a:t>
            </a:r>
          </a:p>
          <a:p>
            <a:pPr marL="889000" indent="-635000" defTabSz="457200">
              <a:lnSpc>
                <a:spcPts val="9400"/>
              </a:lnSpc>
              <a:buClr>
                <a:srgbClr val="000000"/>
              </a:buClr>
              <a:buSzPct val="100000"/>
              <a:buFont typeface="Calibri"/>
              <a:buChar char="•"/>
              <a:defRPr sz="5800">
                <a:latin typeface="Times Roman"/>
                <a:ea typeface="Times Roman"/>
                <a:cs typeface="Times Roman"/>
                <a:sym typeface="Times Roman"/>
              </a:defRPr>
            </a:pPr>
            <a:r>
              <a:t>Influence mooring on Heave FD to be studied (Quasi static and MoorDyn)</a:t>
            </a:r>
          </a:p>
        </p:txBody>
      </p:sp>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06"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607" name="Rectangle"/>
          <p:cNvSpPr/>
          <p:nvPr/>
        </p:nvSpPr>
        <p:spPr>
          <a:xfrm>
            <a:off x="2590800" y="2616200"/>
            <a:ext cx="589955" cy="1889125"/>
          </a:xfrm>
          <a:prstGeom prst="rect">
            <a:avLst/>
          </a:prstGeom>
          <a:solidFill>
            <a:srgbClr val="FFFFFF"/>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608" name="Pitch Free Decay"/>
          <p:cNvSpPr txBox="1"/>
          <p:nvPr>
            <p:ph type="title"/>
          </p:nvPr>
        </p:nvSpPr>
        <p:spPr>
          <a:xfrm>
            <a:off x="1463390" y="2939286"/>
            <a:ext cx="21030148" cy="3903976"/>
          </a:xfrm>
          <a:prstGeom prst="rect">
            <a:avLst/>
          </a:prstGeom>
        </p:spPr>
        <p:txBody>
          <a:bodyPr/>
          <a:lstStyle>
            <a:lvl1pPr>
              <a:defRPr sz="12500">
                <a:solidFill>
                  <a:schemeClr val="accent5">
                    <a:lumOff val="-29866"/>
                  </a:schemeClr>
                </a:solidFill>
                <a:latin typeface="Times Roman"/>
                <a:ea typeface="Times Roman"/>
                <a:cs typeface="Times Roman"/>
                <a:sym typeface="Times Roman"/>
              </a:defRPr>
            </a:lvl1pPr>
          </a:lstStyle>
          <a:p>
            <a:pPr/>
            <a:r>
              <a:t>Pitch Free Decay</a:t>
            </a:r>
          </a:p>
        </p:txBody>
      </p:sp>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10"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611" name="Current status"/>
          <p:cNvSpPr txBox="1"/>
          <p:nvPr>
            <p:ph type="title"/>
          </p:nvPr>
        </p:nvSpPr>
        <p:spPr>
          <a:xfrm>
            <a:off x="714553" y="208323"/>
            <a:ext cx="13385559" cy="1632967"/>
          </a:xfrm>
          <a:prstGeom prst="rect">
            <a:avLst/>
          </a:prstGeom>
        </p:spPr>
        <p:txBody>
          <a:bodyPr/>
          <a:lstStyle>
            <a:lvl1pPr algn="l" defTabSz="668655">
              <a:defRPr sz="10125">
                <a:solidFill>
                  <a:schemeClr val="accent5">
                    <a:lumOff val="-29866"/>
                  </a:schemeClr>
                </a:solidFill>
                <a:latin typeface="Times Roman"/>
                <a:ea typeface="Times Roman"/>
                <a:cs typeface="Times Roman"/>
                <a:sym typeface="Times Roman"/>
              </a:defRPr>
            </a:lvl1pPr>
          </a:lstStyle>
          <a:p>
            <a:pPr/>
            <a:r>
              <a:t>Current status </a:t>
            </a:r>
          </a:p>
        </p:txBody>
      </p:sp>
      <p:pic>
        <p:nvPicPr>
          <p:cNvPr id="612" name="PitchFD.pdf" descr="PitchFD.pdf"/>
          <p:cNvPicPr>
            <a:picLocks noChangeAspect="1"/>
          </p:cNvPicPr>
          <p:nvPr/>
        </p:nvPicPr>
        <p:blipFill>
          <a:blip r:embed="rId2">
            <a:extLst/>
          </a:blip>
          <a:stretch>
            <a:fillRect/>
          </a:stretch>
        </p:blipFill>
        <p:spPr>
          <a:xfrm>
            <a:off x="6949172" y="2523181"/>
            <a:ext cx="11891037" cy="6696967"/>
          </a:xfrm>
          <a:prstGeom prst="rect">
            <a:avLst/>
          </a:prstGeom>
          <a:ln w="12700">
            <a:miter lim="400000"/>
          </a:ln>
        </p:spPr>
      </p:pic>
      <p:pic>
        <p:nvPicPr>
          <p:cNvPr id="613" name="Screenshot_from_2021-04-01_10-47-21.png" descr="Screenshot_from_2021-04-01_10-47-21.png"/>
          <p:cNvPicPr>
            <a:picLocks noChangeAspect="1"/>
          </p:cNvPicPr>
          <p:nvPr/>
        </p:nvPicPr>
        <p:blipFill>
          <a:blip r:embed="rId3">
            <a:extLst/>
          </a:blip>
          <a:srcRect l="14000" t="7665" r="15332" b="1044"/>
          <a:stretch>
            <a:fillRect/>
          </a:stretch>
        </p:blipFill>
        <p:spPr>
          <a:xfrm>
            <a:off x="18939138" y="2068998"/>
            <a:ext cx="4086226" cy="1011158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0800"/>
                </a:lnTo>
                <a:lnTo>
                  <a:pt x="0" y="21600"/>
                </a:lnTo>
                <a:lnTo>
                  <a:pt x="10800" y="21600"/>
                </a:lnTo>
                <a:lnTo>
                  <a:pt x="21600" y="21600"/>
                </a:lnTo>
                <a:lnTo>
                  <a:pt x="21600" y="10800"/>
                </a:lnTo>
                <a:lnTo>
                  <a:pt x="21600" y="0"/>
                </a:lnTo>
                <a:lnTo>
                  <a:pt x="10800" y="0"/>
                </a:lnTo>
                <a:lnTo>
                  <a:pt x="0" y="0"/>
                </a:lnTo>
                <a:close/>
              </a:path>
            </a:pathLst>
          </a:custGeom>
          <a:ln w="12700">
            <a:miter lim="400000"/>
          </a:ln>
        </p:spPr>
      </p:pic>
      <p:sp>
        <p:nvSpPr>
          <p:cNvPr id="614" name="Fig : SPAR with initial rotated position in foamStar"/>
          <p:cNvSpPr txBox="1"/>
          <p:nvPr/>
        </p:nvSpPr>
        <p:spPr>
          <a:xfrm>
            <a:off x="16554087" y="12334977"/>
            <a:ext cx="8405624" cy="5715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spcBef>
                <a:spcPts val="0"/>
              </a:spcBef>
              <a:defRPr i="1" sz="3000">
                <a:latin typeface="Times Roman"/>
                <a:ea typeface="Times Roman"/>
                <a:cs typeface="Times Roman"/>
                <a:sym typeface="Times Roman"/>
              </a:defRPr>
            </a:lvl1pPr>
          </a:lstStyle>
          <a:p>
            <a:pPr/>
            <a:r>
              <a:t>Fig : SPAR with initial rotated position in foamStar</a:t>
            </a:r>
          </a:p>
        </p:txBody>
      </p:sp>
      <p:sp>
        <p:nvSpPr>
          <p:cNvPr id="615" name="Fig : Pitch Freedecay in comparison with Experiment"/>
          <p:cNvSpPr txBox="1"/>
          <p:nvPr/>
        </p:nvSpPr>
        <p:spPr>
          <a:xfrm>
            <a:off x="9035948" y="9191119"/>
            <a:ext cx="10277577" cy="5715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spcBef>
                <a:spcPts val="0"/>
              </a:spcBef>
              <a:defRPr i="1" sz="3000">
                <a:latin typeface="Times Roman"/>
                <a:ea typeface="Times Roman"/>
                <a:cs typeface="Times Roman"/>
                <a:sym typeface="Times Roman"/>
              </a:defRPr>
            </a:lvl1pPr>
          </a:lstStyle>
          <a:p>
            <a:pPr/>
            <a:r>
              <a:t>Fig : Pitch Freedecay in comparison with Experiment </a:t>
            </a:r>
          </a:p>
        </p:txBody>
      </p:sp>
      <p:graphicFrame>
        <p:nvGraphicFramePr>
          <p:cNvPr id="616" name="Table"/>
          <p:cNvGraphicFramePr/>
          <p:nvPr/>
        </p:nvGraphicFramePr>
        <p:xfrm>
          <a:off x="8110466" y="10071455"/>
          <a:ext cx="20623036" cy="2121825"/>
        </p:xfrm>
        <a:graphic xmlns:a="http://schemas.openxmlformats.org/drawingml/2006/main">
          <a:graphicData uri="http://schemas.openxmlformats.org/drawingml/2006/table">
            <a:tbl>
              <a:tblPr firstCol="1" firstRow="1" lastCol="0" lastRow="0" bandCol="0" bandRow="1" rtl="0">
                <a:tableStyleId>{4C3C2611-4C71-4FC5-86AE-919BDF0F9419}</a:tableStyleId>
              </a:tblPr>
              <a:tblGrid>
                <a:gridCol w="3365500"/>
                <a:gridCol w="2349500"/>
                <a:gridCol w="4013200"/>
              </a:tblGrid>
              <a:tr h="703041">
                <a:tc>
                  <a:txBody>
                    <a:bodyPr/>
                    <a:lstStyle/>
                    <a:p>
                      <a:pPr defTabSz="914400">
                        <a:tabLst>
                          <a:tab pos="1663700" algn="l"/>
                        </a:tabLst>
                        <a:defRPr b="0"/>
                      </a:pPr>
                      <a:r>
                        <a:rPr b="1" sz="3200"/>
                        <a:t>TestCase</a:t>
                      </a:r>
                    </a:p>
                  </a:txBody>
                  <a:tcPr marL="50800" marR="50800" marT="50800" marB="50800" anchor="ctr" anchorCtr="0" horzOverflow="overflow"/>
                </a:tc>
                <a:tc>
                  <a:txBody>
                    <a:bodyPr/>
                    <a:lstStyle/>
                    <a:p>
                      <a:pPr defTabSz="914400">
                        <a:tabLst>
                          <a:tab pos="1663700" algn="l"/>
                        </a:tabLst>
                        <a:defRPr b="0"/>
                      </a:pPr>
                      <a:r>
                        <a:rPr b="1" sz="3200"/>
                        <a:t>Experiment</a:t>
                      </a:r>
                    </a:p>
                  </a:txBody>
                  <a:tcPr marL="50800" marR="50800" marT="50800" marB="50800" anchor="ctr" anchorCtr="0" horzOverflow="overflow"/>
                </a:tc>
                <a:tc>
                  <a:txBody>
                    <a:bodyPr/>
                    <a:lstStyle/>
                    <a:p>
                      <a:pPr defTabSz="914400">
                        <a:tabLst>
                          <a:tab pos="1663700" algn="l"/>
                        </a:tabLst>
                        <a:defRPr b="0"/>
                      </a:pPr>
                      <a:r>
                        <a:rPr b="1" sz="3200"/>
                        <a:t>foamStar(upto Now)</a:t>
                      </a:r>
                    </a:p>
                  </a:txBody>
                  <a:tcPr marL="50800" marR="50800" marT="50800" marB="50800" anchor="ctr" anchorCtr="0" horzOverflow="overflow"/>
                </a:tc>
              </a:tr>
              <a:tr h="703041">
                <a:tc>
                  <a:txBody>
                    <a:bodyPr/>
                    <a:lstStyle/>
                    <a:p>
                      <a:pPr defTabSz="914400">
                        <a:tabLst>
                          <a:tab pos="1663700" algn="l"/>
                        </a:tabLst>
                        <a:defRPr b="0"/>
                      </a:pPr>
                      <a:r>
                        <a:rPr b="1" sz="3200"/>
                        <a:t>Natural period(s)</a:t>
                      </a:r>
                    </a:p>
                  </a:txBody>
                  <a:tcPr marL="50800" marR="50800" marT="50800" marB="50800" anchor="ctr" anchorCtr="0" horzOverflow="overflow"/>
                </a:tc>
                <a:tc>
                  <a:txBody>
                    <a:bodyPr/>
                    <a:lstStyle/>
                    <a:p>
                      <a:pPr defTabSz="914400"/>
                      <a:r>
                        <a:rPr sz="3200"/>
                        <a:t>5.05</a:t>
                      </a:r>
                    </a:p>
                  </a:txBody>
                  <a:tcPr marL="50800" marR="50800" marT="50800" marB="50800" anchor="ctr" anchorCtr="0" horzOverflow="overflow"/>
                </a:tc>
                <a:tc>
                  <a:txBody>
                    <a:bodyPr/>
                    <a:lstStyle/>
                    <a:p>
                      <a:pPr defTabSz="914400"/>
                      <a:r>
                        <a:rPr sz="3200"/>
                        <a:t>4.6</a:t>
                      </a:r>
                    </a:p>
                  </a:txBody>
                  <a:tcPr marL="50800" marR="50800" marT="50800" marB="50800" anchor="ctr" anchorCtr="0" horzOverflow="overflow"/>
                </a:tc>
              </a:tr>
              <a:tr h="703041">
                <a:tc>
                  <a:txBody>
                    <a:bodyPr/>
                    <a:lstStyle/>
                    <a:p>
                      <a:pPr defTabSz="914400">
                        <a:tabLst>
                          <a:tab pos="1663700" algn="l"/>
                        </a:tabLst>
                        <a:defRPr b="0"/>
                      </a:pPr>
                      <a:r>
                        <a:rPr b="1" sz="3200"/>
                        <a:t>Damping</a:t>
                      </a:r>
                    </a:p>
                  </a:txBody>
                  <a:tcPr marL="50800" marR="50800" marT="50800" marB="50800" anchor="ctr" anchorCtr="0" horzOverflow="overflow"/>
                </a:tc>
                <a:tc>
                  <a:txBody>
                    <a:bodyPr/>
                    <a:lstStyle/>
                    <a:p>
                      <a:pPr defTabSz="914400"/>
                      <a:r>
                        <a:rPr sz="3200"/>
                        <a:t>1.5%</a:t>
                      </a:r>
                    </a:p>
                  </a:txBody>
                  <a:tcPr marL="50800" marR="50800" marT="50800" marB="50800" anchor="ctr" anchorCtr="0" horzOverflow="overflow"/>
                </a:tc>
                <a:tc>
                  <a:txBody>
                    <a:bodyPr/>
                    <a:lstStyle/>
                    <a:p>
                      <a:pPr defTabSz="914400"/>
                      <a:r>
                        <a:rPr sz="3200"/>
                        <a:t>0.7%</a:t>
                      </a:r>
                    </a:p>
                  </a:txBody>
                  <a:tcPr marL="50800" marR="50800" marT="50800" marB="50800" anchor="ctr" anchorCtr="0" horzOverflow="overflow"/>
                </a:tc>
              </a:tr>
            </a:tbl>
          </a:graphicData>
        </a:graphic>
      </p:graphicFrame>
      <p:sp>
        <p:nvSpPr>
          <p:cNvPr id="617" name="Heave Free Decay model set up is used here as first simulation on Pitch…"/>
          <p:cNvSpPr txBox="1"/>
          <p:nvPr>
            <p:ph type="body" sz="quarter" idx="1"/>
          </p:nvPr>
        </p:nvSpPr>
        <p:spPr>
          <a:xfrm>
            <a:off x="149269" y="2972828"/>
            <a:ext cx="7279596" cy="9119454"/>
          </a:xfrm>
          <a:prstGeom prst="rect">
            <a:avLst/>
          </a:prstGeom>
          <a:ln w="63500">
            <a:solidFill>
              <a:srgbClr val="000000"/>
            </a:solidFill>
          </a:ln>
        </p:spPr>
        <p:txBody>
          <a:bodyPr/>
          <a:lstStyle/>
          <a:p>
            <a:pPr marL="288925" indent="-288925" defTabSz="416052">
              <a:lnSpc>
                <a:spcPts val="8000"/>
              </a:lnSpc>
              <a:buClr>
                <a:srgbClr val="000000"/>
              </a:buClr>
              <a:buSzPct val="100000"/>
              <a:buFont typeface="Calibri"/>
              <a:buChar char="•"/>
              <a:defRPr sz="3640">
                <a:latin typeface="Times Roman"/>
                <a:ea typeface="Times Roman"/>
                <a:cs typeface="Times Roman"/>
                <a:sym typeface="Times Roman"/>
              </a:defRPr>
            </a:pPr>
            <a:r>
              <a:t>Heave Free Decay model set up is used here as first simulation on Pitch</a:t>
            </a:r>
          </a:p>
          <a:p>
            <a:pPr marL="288925" indent="-288925" defTabSz="416052">
              <a:lnSpc>
                <a:spcPts val="8000"/>
              </a:lnSpc>
              <a:buClr>
                <a:srgbClr val="000000"/>
              </a:buClr>
              <a:buSzPct val="100000"/>
              <a:buFont typeface="Calibri"/>
              <a:buChar char="•"/>
              <a:defRPr sz="3640">
                <a:latin typeface="Times Roman"/>
                <a:ea typeface="Times Roman"/>
                <a:cs typeface="Times Roman"/>
                <a:sym typeface="Times Roman"/>
              </a:defRPr>
            </a:pPr>
            <a:r>
              <a:t>Issues</a:t>
            </a:r>
          </a:p>
          <a:p>
            <a:pPr lvl="1" marL="1084913" indent="-541734" defTabSz="416052">
              <a:lnSpc>
                <a:spcPts val="8000"/>
              </a:lnSpc>
              <a:buClr>
                <a:srgbClr val="000000"/>
              </a:buClr>
              <a:buSzPct val="123000"/>
              <a:buFont typeface="Calibri"/>
              <a:buChar char="•"/>
              <a:defRPr sz="3640">
                <a:latin typeface="Times Roman"/>
                <a:ea typeface="Times Roman"/>
                <a:cs typeface="Times Roman"/>
                <a:sym typeface="Times Roman"/>
              </a:defRPr>
            </a:pPr>
            <a:r>
              <a:t>Co spiked from 0.1 to 1.5 </a:t>
            </a:r>
          </a:p>
          <a:p>
            <a:pPr lvl="1" marL="1084913" indent="-541734" defTabSz="416052">
              <a:lnSpc>
                <a:spcPts val="8000"/>
              </a:lnSpc>
              <a:buClr>
                <a:srgbClr val="000000"/>
              </a:buClr>
              <a:buSzPct val="123000"/>
              <a:buFont typeface="Calibri"/>
              <a:buChar char="•"/>
              <a:defRPr sz="3640">
                <a:latin typeface="Times Roman"/>
                <a:ea typeface="Times Roman"/>
                <a:cs typeface="Times Roman"/>
                <a:sym typeface="Times Roman"/>
              </a:defRPr>
            </a:pPr>
            <a:r>
              <a:t>Pitch is strongly coupled with Surge</a:t>
            </a:r>
          </a:p>
          <a:p>
            <a:pPr lvl="1" marL="1084913" indent="-541734" defTabSz="416052">
              <a:lnSpc>
                <a:spcPts val="8000"/>
              </a:lnSpc>
              <a:buClr>
                <a:srgbClr val="000000"/>
              </a:buClr>
              <a:buSzPct val="123000"/>
              <a:buFont typeface="Calibri"/>
              <a:buChar char="•"/>
              <a:defRPr sz="3640">
                <a:latin typeface="Times Roman"/>
                <a:ea typeface="Times Roman"/>
                <a:cs typeface="Times Roman"/>
                <a:sym typeface="Times Roman"/>
              </a:defRPr>
            </a:pPr>
            <a:r>
              <a:t>Distortion of cells is higher than Heave Freedecay</a:t>
            </a:r>
          </a:p>
          <a:p>
            <a:pPr lvl="1" marL="1084913" indent="-541734" defTabSz="416052">
              <a:lnSpc>
                <a:spcPts val="8000"/>
              </a:lnSpc>
              <a:buClr>
                <a:srgbClr val="000000"/>
              </a:buClr>
              <a:buSzPct val="123000"/>
              <a:buFont typeface="Calibri"/>
              <a:buChar char="•"/>
              <a:defRPr sz="3640">
                <a:latin typeface="Times Roman"/>
                <a:ea typeface="Times Roman"/>
                <a:cs typeface="Times Roman"/>
                <a:sym typeface="Times Roman"/>
              </a:defRPr>
            </a:pPr>
            <a:r>
              <a:t>Co number has high influence on Natural period(learnt from Heave FD case)- So need very small time step increasing days of simulation further</a:t>
            </a:r>
          </a:p>
          <a:p>
            <a:pPr lvl="1" marL="1084913" indent="-541734" defTabSz="416052">
              <a:lnSpc>
                <a:spcPts val="8000"/>
              </a:lnSpc>
              <a:buClr>
                <a:srgbClr val="000000"/>
              </a:buClr>
              <a:buSzPct val="123000"/>
              <a:buFont typeface="Calibri"/>
              <a:buChar char="•"/>
              <a:defRPr sz="3640">
                <a:latin typeface="Times Roman"/>
                <a:ea typeface="Times Roman"/>
                <a:cs typeface="Times Roman"/>
                <a:sym typeface="Times Roman"/>
              </a:defRPr>
            </a:pPr>
            <a:r>
              <a:t>Surge restoring force also has to be developed to act as initial condition of this Free decay test</a:t>
            </a:r>
          </a:p>
        </p:txBody>
      </p:sp>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19"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620" name="Planned things"/>
          <p:cNvSpPr txBox="1"/>
          <p:nvPr>
            <p:ph type="title"/>
          </p:nvPr>
        </p:nvSpPr>
        <p:spPr>
          <a:xfrm>
            <a:off x="714553" y="208323"/>
            <a:ext cx="13385559" cy="1632967"/>
          </a:xfrm>
          <a:prstGeom prst="rect">
            <a:avLst/>
          </a:prstGeom>
        </p:spPr>
        <p:txBody>
          <a:bodyPr/>
          <a:lstStyle>
            <a:lvl1pPr algn="l" defTabSz="668655">
              <a:defRPr sz="10125">
                <a:solidFill>
                  <a:schemeClr val="accent5">
                    <a:lumOff val="-29866"/>
                  </a:schemeClr>
                </a:solidFill>
                <a:latin typeface="Times Roman"/>
                <a:ea typeface="Times Roman"/>
                <a:cs typeface="Times Roman"/>
                <a:sym typeface="Times Roman"/>
              </a:defRPr>
            </a:lvl1pPr>
          </a:lstStyle>
          <a:p>
            <a:pPr/>
            <a:r>
              <a:t>Planned things</a:t>
            </a:r>
          </a:p>
        </p:txBody>
      </p:sp>
      <p:sp>
        <p:nvSpPr>
          <p:cNvPr id="621" name="Fig : Experimental Pitch Free Decay motion response"/>
          <p:cNvSpPr txBox="1"/>
          <p:nvPr/>
        </p:nvSpPr>
        <p:spPr>
          <a:xfrm>
            <a:off x="13546728" y="12675727"/>
            <a:ext cx="10685546" cy="5715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spcBef>
                <a:spcPts val="0"/>
              </a:spcBef>
              <a:defRPr i="1" sz="3000">
                <a:latin typeface="Times Roman"/>
                <a:ea typeface="Times Roman"/>
                <a:cs typeface="Times Roman"/>
                <a:sym typeface="Times Roman"/>
              </a:defRPr>
            </a:lvl1pPr>
          </a:lstStyle>
          <a:p>
            <a:pPr/>
            <a:r>
              <a:t>Fig : Experimental Pitch Free Decay motion response</a:t>
            </a:r>
          </a:p>
        </p:txBody>
      </p:sp>
      <p:pic>
        <p:nvPicPr>
          <p:cNvPr id="622" name="PitchFD_Expt.pdf" descr="PitchFD_Expt.pdf"/>
          <p:cNvPicPr>
            <a:picLocks noChangeAspect="1"/>
          </p:cNvPicPr>
          <p:nvPr/>
        </p:nvPicPr>
        <p:blipFill>
          <a:blip r:embed="rId2">
            <a:extLst/>
          </a:blip>
          <a:stretch>
            <a:fillRect/>
          </a:stretch>
        </p:blipFill>
        <p:spPr>
          <a:xfrm>
            <a:off x="12940701" y="6777637"/>
            <a:ext cx="9933385" cy="5869027"/>
          </a:xfrm>
          <a:prstGeom prst="rect">
            <a:avLst/>
          </a:prstGeom>
          <a:ln w="12700">
            <a:miter lim="400000"/>
          </a:ln>
        </p:spPr>
      </p:pic>
      <p:sp>
        <p:nvSpPr>
          <p:cNvPr id="623" name="Pitch Experiment Free Decay on right shows the influence of surge in Pitch free decay test…"/>
          <p:cNvSpPr txBox="1"/>
          <p:nvPr>
            <p:ph type="body" sz="half" idx="1"/>
          </p:nvPr>
        </p:nvSpPr>
        <p:spPr>
          <a:xfrm>
            <a:off x="1116679" y="2597490"/>
            <a:ext cx="22707233" cy="4418559"/>
          </a:xfrm>
          <a:prstGeom prst="rect">
            <a:avLst/>
          </a:prstGeom>
        </p:spPr>
        <p:txBody>
          <a:bodyPr/>
          <a:lstStyle/>
          <a:p>
            <a:pPr marL="889000" indent="-635000" defTabSz="457200">
              <a:lnSpc>
                <a:spcPts val="7300"/>
              </a:lnSpc>
              <a:buClr>
                <a:srgbClr val="000000"/>
              </a:buClr>
              <a:buSzPct val="100000"/>
              <a:buFont typeface="Calibri"/>
              <a:buChar char="•"/>
              <a:defRPr sz="4000">
                <a:latin typeface="Times Roman"/>
                <a:ea typeface="Times Roman"/>
                <a:cs typeface="Times Roman"/>
                <a:sym typeface="Times Roman"/>
              </a:defRPr>
            </a:pPr>
            <a:r>
              <a:t>Pitch Experiment Free Decay on right shows the influence of surge in Pitch free decay test</a:t>
            </a:r>
          </a:p>
          <a:p>
            <a:pPr marL="889000" indent="-635000" defTabSz="457200">
              <a:lnSpc>
                <a:spcPts val="7300"/>
              </a:lnSpc>
              <a:buClr>
                <a:srgbClr val="000000"/>
              </a:buClr>
              <a:buSzPct val="100000"/>
              <a:buFont typeface="Calibri"/>
              <a:buChar char="•"/>
              <a:defRPr sz="4000">
                <a:latin typeface="Times Roman"/>
                <a:ea typeface="Times Roman"/>
                <a:cs typeface="Times Roman"/>
                <a:sym typeface="Times Roman"/>
              </a:defRPr>
            </a:pPr>
            <a:r>
              <a:t> Development of giving initial condition not only to pitch also to surge (Spring code is little updated such that restoring started along with Pitch restoring)</a:t>
            </a:r>
          </a:p>
          <a:p>
            <a:pPr marL="889000" indent="-635000" defTabSz="457200">
              <a:lnSpc>
                <a:spcPts val="7300"/>
              </a:lnSpc>
              <a:buClr>
                <a:srgbClr val="000000"/>
              </a:buClr>
              <a:buSzPct val="100000"/>
              <a:buFont typeface="Calibri"/>
              <a:buChar char="•"/>
              <a:defRPr sz="4000">
                <a:latin typeface="Times Roman"/>
                <a:ea typeface="Times Roman"/>
                <a:cs typeface="Times Roman"/>
                <a:sym typeface="Times Roman"/>
              </a:defRPr>
            </a:pPr>
            <a:r>
              <a:t>Parametric study on Pitch FD to be carried out to see to reduce the number of cells such that quicker solution </a:t>
            </a:r>
          </a:p>
          <a:p>
            <a:pPr marL="889000" indent="-635000" defTabSz="457200">
              <a:lnSpc>
                <a:spcPts val="7300"/>
              </a:lnSpc>
              <a:buClr>
                <a:srgbClr val="000000"/>
              </a:buClr>
              <a:buSzPct val="100000"/>
              <a:buFont typeface="Calibri"/>
              <a:buChar char="•"/>
              <a:defRPr sz="4000">
                <a:latin typeface="Times Roman"/>
                <a:ea typeface="Times Roman"/>
                <a:cs typeface="Times Roman"/>
                <a:sym typeface="Times Roman"/>
              </a:defRPr>
            </a:pPr>
            <a:r>
              <a:t>AQWA results will be compared if required forced oscillation test will be carried out to see the influence of model in Added Mass Moment of Inertia and Radiation damping </a:t>
            </a:r>
          </a:p>
        </p:txBody>
      </p:sp>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25"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626" name="Rectangle"/>
          <p:cNvSpPr/>
          <p:nvPr/>
        </p:nvSpPr>
        <p:spPr>
          <a:xfrm>
            <a:off x="2590800" y="2616200"/>
            <a:ext cx="589955" cy="1889125"/>
          </a:xfrm>
          <a:prstGeom prst="rect">
            <a:avLst/>
          </a:prstGeom>
          <a:solidFill>
            <a:srgbClr val="FFFFFF"/>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627" name="Development of Surge Free Decay"/>
          <p:cNvSpPr txBox="1"/>
          <p:nvPr>
            <p:ph type="title"/>
          </p:nvPr>
        </p:nvSpPr>
        <p:spPr>
          <a:xfrm>
            <a:off x="1512012" y="3936040"/>
            <a:ext cx="21030149" cy="3903976"/>
          </a:xfrm>
          <a:prstGeom prst="rect">
            <a:avLst/>
          </a:prstGeom>
        </p:spPr>
        <p:txBody>
          <a:bodyPr/>
          <a:lstStyle>
            <a:lvl1pPr defTabSz="817244">
              <a:defRPr sz="12375">
                <a:solidFill>
                  <a:schemeClr val="accent5">
                    <a:lumOff val="-29866"/>
                  </a:schemeClr>
                </a:solidFill>
                <a:latin typeface="Times Roman"/>
                <a:ea typeface="Times Roman"/>
                <a:cs typeface="Times Roman"/>
                <a:sym typeface="Times Roman"/>
              </a:defRPr>
            </a:lvl1pPr>
          </a:lstStyle>
          <a:p>
            <a:pPr/>
            <a:r>
              <a:t>Development of Surge Free Decay </a:t>
            </a:r>
          </a:p>
        </p:txBody>
      </p:sp>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29"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630" name="Modification of Mooring Stiffness matrix"/>
          <p:cNvSpPr txBox="1"/>
          <p:nvPr>
            <p:ph type="title"/>
          </p:nvPr>
        </p:nvSpPr>
        <p:spPr>
          <a:xfrm>
            <a:off x="714553" y="208323"/>
            <a:ext cx="13385559" cy="1632967"/>
          </a:xfrm>
          <a:prstGeom prst="rect">
            <a:avLst/>
          </a:prstGeom>
        </p:spPr>
        <p:txBody>
          <a:bodyPr/>
          <a:lstStyle>
            <a:lvl1pPr algn="l" defTabSz="412750">
              <a:defRPr sz="6250">
                <a:solidFill>
                  <a:schemeClr val="accent5">
                    <a:lumOff val="-29866"/>
                  </a:schemeClr>
                </a:solidFill>
                <a:latin typeface="Times Roman"/>
                <a:ea typeface="Times Roman"/>
                <a:cs typeface="Times Roman"/>
                <a:sym typeface="Times Roman"/>
              </a:defRPr>
            </a:lvl1pPr>
          </a:lstStyle>
          <a:p>
            <a:pPr/>
            <a:r>
              <a:t>Modification of Mooring Stiffness matrix</a:t>
            </a:r>
          </a:p>
        </p:txBody>
      </p:sp>
      <p:sp>
        <p:nvSpPr>
          <p:cNvPr id="631" name="Current mooring Stiffness matrix implemented (assuming linear stiffness )…"/>
          <p:cNvSpPr txBox="1"/>
          <p:nvPr>
            <p:ph type="body" idx="1"/>
          </p:nvPr>
        </p:nvSpPr>
        <p:spPr>
          <a:xfrm>
            <a:off x="1116679" y="2597490"/>
            <a:ext cx="22395446" cy="9259331"/>
          </a:xfrm>
          <a:prstGeom prst="rect">
            <a:avLst/>
          </a:prstGeom>
        </p:spPr>
        <p:txBody>
          <a:bodyPr/>
          <a:lstStyle/>
          <a:p>
            <a:pPr marL="622300" indent="-622300" defTabSz="808990">
              <a:buSzPct val="123000"/>
              <a:buChar char="•"/>
              <a:defRPr sz="4900">
                <a:latin typeface="Times Roman"/>
                <a:ea typeface="Times Roman"/>
                <a:cs typeface="Times Roman"/>
                <a:sym typeface="Times Roman"/>
              </a:defRPr>
            </a:pPr>
            <a:r>
              <a:t>Current mooring Stiffness matrix implemented (assuming linear stiffness )</a:t>
            </a:r>
          </a:p>
          <a:p>
            <a:pPr algn="ctr" defTabSz="808990">
              <a:defRPr sz="4900">
                <a:latin typeface="Times Roman"/>
                <a:ea typeface="Times Roman"/>
                <a:cs typeface="Times Roman"/>
                <a:sym typeface="Times Roman"/>
              </a:defRPr>
            </a:pPr>
            <a14:m>
              <m:oMathPara>
                <m:oMathParaPr>
                  <m:jc m:val="center"/>
                </m:oMathParaPr>
                <m:oMath>
                  <m:r>
                    <a:rPr xmlns:a="http://schemas.openxmlformats.org/drawingml/2006/main" sz="5250" i="1">
                      <a:solidFill>
                        <a:srgbClr val="B41700"/>
                      </a:solidFill>
                      <a:latin typeface="Cambria Math" panose="02040503050406030204" pitchFamily="18" charset="0"/>
                    </a:rPr>
                    <m:t>F</m:t>
                  </m:r>
                  <m:r>
                    <a:rPr xmlns:a="http://schemas.openxmlformats.org/drawingml/2006/main" sz="5250" i="1">
                      <a:solidFill>
                        <a:srgbClr val="B41700"/>
                      </a:solidFill>
                      <a:latin typeface="Cambria Math" panose="02040503050406030204" pitchFamily="18" charset="0"/>
                    </a:rPr>
                    <m:t>=</m:t>
                  </m:r>
                  <m:r>
                    <a:rPr xmlns:a="http://schemas.openxmlformats.org/drawingml/2006/main" sz="5250" i="1">
                      <a:solidFill>
                        <a:srgbClr val="B41700"/>
                      </a:solidFill>
                      <a:latin typeface="Cambria Math" panose="02040503050406030204" pitchFamily="18" charset="0"/>
                    </a:rPr>
                    <m:t>-</m:t>
                  </m:r>
                  <m:r>
                    <a:rPr xmlns:a="http://schemas.openxmlformats.org/drawingml/2006/main" sz="5250" i="1">
                      <a:solidFill>
                        <a:srgbClr val="B41700"/>
                      </a:solidFill>
                      <a:latin typeface="Cambria Math" panose="02040503050406030204" pitchFamily="18" charset="0"/>
                    </a:rPr>
                    <m:t>K</m:t>
                  </m:r>
                  <m:r>
                    <a:rPr xmlns:a="http://schemas.openxmlformats.org/drawingml/2006/main" sz="5250" i="1">
                      <a:solidFill>
                        <a:srgbClr val="B41700"/>
                      </a:solidFill>
                      <a:latin typeface="Cambria Math" panose="02040503050406030204" pitchFamily="18" charset="0"/>
                    </a:rPr>
                    <m:t>x</m:t>
                  </m:r>
                </m:oMath>
              </m:oMathPara>
            </a14:m>
          </a:p>
          <a:p>
            <a:pPr marL="622300" indent="-622300" defTabSz="808990">
              <a:buSzPct val="123000"/>
              <a:buChar char="•"/>
              <a:defRPr sz="4900">
                <a:latin typeface="Times Roman"/>
                <a:ea typeface="Times Roman"/>
                <a:cs typeface="Times Roman"/>
                <a:sym typeface="Times Roman"/>
              </a:defRPr>
            </a:pPr>
            <a:r>
              <a:t>Stiffness coefficient is obtained from experimental force or ORCAFLEX model</a:t>
            </a:r>
          </a:p>
          <a:p>
            <a:pPr marL="622300" indent="-622300" defTabSz="808990">
              <a:buSzPct val="123000"/>
              <a:buChar char="•"/>
              <a:defRPr sz="4900">
                <a:latin typeface="Times Roman"/>
                <a:ea typeface="Times Roman"/>
                <a:cs typeface="Times Roman"/>
                <a:sym typeface="Times Roman"/>
              </a:defRPr>
            </a:pPr>
            <a:r>
              <a:rPr>
                <a:solidFill>
                  <a:schemeClr val="accent5">
                    <a:lumOff val="-29866"/>
                  </a:schemeClr>
                </a:solidFill>
              </a:rPr>
              <a:t>Modification 1</a:t>
            </a:r>
            <a:r>
              <a:t> : To do surge free decay test (Pull out test) - Initial stretched and unstreched length to be implemented modifying the </a:t>
            </a:r>
            <a14:m>
              <m:oMath>
                <m:r>
                  <m:rPr>
                    <m:sty m:val="p"/>
                  </m:rPr>
                  <a:rPr xmlns:a="http://schemas.openxmlformats.org/drawingml/2006/main" sz="5450" i="1">
                    <a:solidFill>
                      <a:srgbClr val="000000"/>
                    </a:solidFill>
                    <a:latin typeface="Cambria Math" panose="02040503050406030204" pitchFamily="18" charset="0"/>
                  </a:rPr>
                  <m:t>Δ</m:t>
                </m:r>
                <m:r>
                  <a:rPr xmlns:a="http://schemas.openxmlformats.org/drawingml/2006/main" sz="5450" i="1">
                    <a:solidFill>
                      <a:srgbClr val="000000"/>
                    </a:solidFill>
                    <a:latin typeface="Cambria Math" panose="02040503050406030204" pitchFamily="18" charset="0"/>
                  </a:rPr>
                  <m:t>x</m:t>
                </m:r>
              </m:oMath>
            </a14:m>
            <a:r>
              <a:t> (Validation going on)</a:t>
            </a:r>
          </a:p>
          <a:p>
            <a:pPr algn="ctr" defTabSz="808990">
              <a:defRPr sz="4900">
                <a:latin typeface="Times Roman"/>
                <a:ea typeface="Times Roman"/>
                <a:cs typeface="Times Roman"/>
                <a:sym typeface="Times Roman"/>
              </a:defRPr>
            </a:pPr>
            <a14:m>
              <m:oMathPara>
                <m:oMathParaPr>
                  <m:jc m:val="center"/>
                </m:oMathParaPr>
                <m:oMath>
                  <m:r>
                    <a:rPr xmlns:a="http://schemas.openxmlformats.org/drawingml/2006/main" sz="5300" i="1">
                      <a:solidFill>
                        <a:srgbClr val="B41700"/>
                      </a:solidFill>
                      <a:latin typeface="Cambria Math" panose="02040503050406030204" pitchFamily="18" charset="0"/>
                    </a:rPr>
                    <m:t>F</m:t>
                  </m:r>
                  <m:r>
                    <a:rPr xmlns:a="http://schemas.openxmlformats.org/drawingml/2006/main" sz="5300" i="1">
                      <a:solidFill>
                        <a:srgbClr val="B41700"/>
                      </a:solidFill>
                      <a:latin typeface="Cambria Math" panose="02040503050406030204" pitchFamily="18" charset="0"/>
                    </a:rPr>
                    <m:t>=</m:t>
                  </m:r>
                  <m:r>
                    <a:rPr xmlns:a="http://schemas.openxmlformats.org/drawingml/2006/main" sz="5300" i="1">
                      <a:solidFill>
                        <a:srgbClr val="B41700"/>
                      </a:solidFill>
                      <a:latin typeface="Cambria Math" panose="02040503050406030204" pitchFamily="18" charset="0"/>
                    </a:rPr>
                    <m:t>-</m:t>
                  </m:r>
                  <m:r>
                    <a:rPr xmlns:a="http://schemas.openxmlformats.org/drawingml/2006/main" sz="5300" i="1">
                      <a:solidFill>
                        <a:srgbClr val="B41700"/>
                      </a:solidFill>
                      <a:latin typeface="Cambria Math" panose="02040503050406030204" pitchFamily="18" charset="0"/>
                    </a:rPr>
                    <m:t>K</m:t>
                  </m:r>
                  <m:r>
                    <a:rPr xmlns:a="http://schemas.openxmlformats.org/drawingml/2006/main" sz="5300" i="1">
                      <a:solidFill>
                        <a:srgbClr val="B41700"/>
                      </a:solidFill>
                      <a:latin typeface="Cambria Math" panose="02040503050406030204" pitchFamily="18" charset="0"/>
                    </a:rPr>
                    <m:t>(</m:t>
                  </m:r>
                  <m:sSub>
                    <m:e>
                      <m:r>
                        <a:rPr xmlns:a="http://schemas.openxmlformats.org/drawingml/2006/main" sz="5300" i="1">
                          <a:solidFill>
                            <a:srgbClr val="B41700"/>
                          </a:solidFill>
                          <a:latin typeface="Cambria Math" panose="02040503050406030204" pitchFamily="18" charset="0"/>
                        </a:rPr>
                        <m:t>x</m:t>
                      </m:r>
                    </m:e>
                    <m:sub>
                      <m:r>
                        <a:rPr xmlns:a="http://schemas.openxmlformats.org/drawingml/2006/main" sz="5300" i="1">
                          <a:solidFill>
                            <a:srgbClr val="B41700"/>
                          </a:solidFill>
                          <a:latin typeface="Cambria Math" panose="02040503050406030204" pitchFamily="18" charset="0"/>
                        </a:rPr>
                        <m:t>0</m:t>
                      </m:r>
                    </m:sub>
                  </m:sSub>
                  <m:r>
                    <a:rPr xmlns:a="http://schemas.openxmlformats.org/drawingml/2006/main" sz="5300" i="1">
                      <a:solidFill>
                        <a:srgbClr val="B41700"/>
                      </a:solidFill>
                      <a:latin typeface="Cambria Math" panose="02040503050406030204" pitchFamily="18" charset="0"/>
                    </a:rPr>
                    <m:t>-</m:t>
                  </m:r>
                  <m:r>
                    <a:rPr xmlns:a="http://schemas.openxmlformats.org/drawingml/2006/main" sz="5300" i="1">
                      <a:solidFill>
                        <a:srgbClr val="B41700"/>
                      </a:solidFill>
                      <a:latin typeface="Cambria Math" panose="02040503050406030204" pitchFamily="18" charset="0"/>
                    </a:rPr>
                    <m:t>x</m:t>
                  </m:r>
                  <m:r>
                    <a:rPr xmlns:a="http://schemas.openxmlformats.org/drawingml/2006/main" sz="5300" i="1">
                      <a:solidFill>
                        <a:srgbClr val="B41700"/>
                      </a:solidFill>
                      <a:latin typeface="Cambria Math" panose="02040503050406030204" pitchFamily="18" charset="0"/>
                    </a:rPr>
                    <m:t>)</m:t>
                  </m:r>
                </m:oMath>
              </m:oMathPara>
            </a14:m>
          </a:p>
          <a:p>
            <a:pPr marL="622300" indent="-622300" defTabSz="808990">
              <a:buSzPct val="123000"/>
              <a:buChar char="•"/>
              <a:defRPr sz="4900">
                <a:latin typeface="Times Roman"/>
                <a:ea typeface="Times Roman"/>
                <a:cs typeface="Times Roman"/>
                <a:sym typeface="Times Roman"/>
              </a:defRPr>
            </a:pPr>
            <a:r>
              <a:rPr>
                <a:solidFill>
                  <a:schemeClr val="accent5">
                    <a:lumOff val="-29866"/>
                  </a:schemeClr>
                </a:solidFill>
              </a:rPr>
              <a:t>Modification  2 : </a:t>
            </a:r>
            <a:r>
              <a:t>Also since the mooring stiffness matrix is assumed like spring - to modify it terms of mooring, introducing damping terms  </a:t>
            </a:r>
          </a:p>
          <a:p>
            <a:pPr lvl="1" algn="ctr" defTabSz="808990">
              <a:defRPr sz="4900">
                <a:latin typeface="Times Roman"/>
                <a:ea typeface="Times Roman"/>
                <a:cs typeface="Times Roman"/>
                <a:sym typeface="Times Roman"/>
              </a:defRPr>
            </a:pPr>
            <a14:m>
              <m:oMath>
                <m:r>
                  <a:rPr xmlns:a="http://schemas.openxmlformats.org/drawingml/2006/main" sz="5250" i="1">
                    <a:solidFill>
                      <a:srgbClr val="B41700"/>
                    </a:solidFill>
                    <a:latin typeface="Cambria Math" panose="02040503050406030204" pitchFamily="18" charset="0"/>
                  </a:rPr>
                  <m:t>F</m:t>
                </m:r>
                <m:r>
                  <a:rPr xmlns:a="http://schemas.openxmlformats.org/drawingml/2006/main" sz="5250" i="1">
                    <a:solidFill>
                      <a:srgbClr val="B41700"/>
                    </a:solidFill>
                    <a:latin typeface="Cambria Math" panose="02040503050406030204" pitchFamily="18" charset="0"/>
                  </a:rPr>
                  <m:t>=</m:t>
                </m:r>
                <m:r>
                  <a:rPr xmlns:a="http://schemas.openxmlformats.org/drawingml/2006/main" sz="5250" i="1">
                    <a:solidFill>
                      <a:srgbClr val="B41700"/>
                    </a:solidFill>
                    <a:latin typeface="Cambria Math" panose="02040503050406030204" pitchFamily="18" charset="0"/>
                  </a:rPr>
                  <m:t>-</m:t>
                </m:r>
                <m:r>
                  <a:rPr xmlns:a="http://schemas.openxmlformats.org/drawingml/2006/main" sz="5250" i="1">
                    <a:solidFill>
                      <a:srgbClr val="B41700"/>
                    </a:solidFill>
                    <a:latin typeface="Cambria Math" panose="02040503050406030204" pitchFamily="18" charset="0"/>
                  </a:rPr>
                  <m:t>K</m:t>
                </m:r>
                <m:r>
                  <m:rPr>
                    <m:sty m:val="p"/>
                  </m:rPr>
                  <a:rPr xmlns:a="http://schemas.openxmlformats.org/drawingml/2006/main" sz="5250" i="1">
                    <a:solidFill>
                      <a:srgbClr val="B41700"/>
                    </a:solidFill>
                    <a:latin typeface="Cambria Math" panose="02040503050406030204" pitchFamily="18" charset="0"/>
                  </a:rPr>
                  <m:t>Δ</m:t>
                </m:r>
                <m:r>
                  <a:rPr xmlns:a="http://schemas.openxmlformats.org/drawingml/2006/main" sz="5250" i="1">
                    <a:solidFill>
                      <a:srgbClr val="B41700"/>
                    </a:solidFill>
                    <a:latin typeface="Cambria Math" panose="02040503050406030204" pitchFamily="18" charset="0"/>
                  </a:rPr>
                  <m:t>x</m:t>
                </m:r>
                <m:r>
                  <a:rPr xmlns:a="http://schemas.openxmlformats.org/drawingml/2006/main" sz="5250" i="1">
                    <a:solidFill>
                      <a:srgbClr val="B41700"/>
                    </a:solidFill>
                    <a:latin typeface="Cambria Math" panose="02040503050406030204" pitchFamily="18" charset="0"/>
                  </a:rPr>
                  <m:t>-</m:t>
                </m:r>
                <m:r>
                  <a:rPr xmlns:a="http://schemas.openxmlformats.org/drawingml/2006/main" sz="5250" i="1">
                    <a:solidFill>
                      <a:srgbClr val="B41700"/>
                    </a:solidFill>
                    <a:latin typeface="Cambria Math" panose="02040503050406030204" pitchFamily="18" charset="0"/>
                  </a:rPr>
                  <m:t>d</m:t>
                </m:r>
                <m:r>
                  <m:rPr>
                    <m:sty m:val="p"/>
                  </m:rPr>
                  <a:rPr xmlns:a="http://schemas.openxmlformats.org/drawingml/2006/main" sz="5250" i="1">
                    <a:solidFill>
                      <a:srgbClr val="B41700"/>
                    </a:solidFill>
                    <a:latin typeface="Cambria Math" panose="02040503050406030204" pitchFamily="18" charset="0"/>
                  </a:rPr>
                  <m:t>Δ</m:t>
                </m:r>
                <m:r>
                  <a:rPr xmlns:a="http://schemas.openxmlformats.org/drawingml/2006/main" sz="5250" i="1">
                    <a:solidFill>
                      <a:srgbClr val="B41700"/>
                    </a:solidFill>
                    <a:latin typeface="Cambria Math" panose="02040503050406030204" pitchFamily="18" charset="0"/>
                  </a:rPr>
                  <m:t>x</m:t>
                </m:r>
              </m:oMath>
            </a14:m>
            <a:r>
              <a:t>  </a:t>
            </a:r>
          </a:p>
          <a:p>
            <a:pPr lvl="1" defTabSz="808990">
              <a:defRPr sz="4900">
                <a:latin typeface="Times Roman"/>
                <a:ea typeface="Times Roman"/>
                <a:cs typeface="Times Roman"/>
                <a:sym typeface="Times Roman"/>
              </a:defRPr>
            </a:pPr>
            <a:r>
              <a:t>(</a:t>
            </a:r>
            <a14:m>
              <m:oMath>
                <m:r>
                  <a:rPr xmlns:a="http://schemas.openxmlformats.org/drawingml/2006/main" sz="5350" i="1">
                    <a:solidFill>
                      <a:srgbClr val="000000"/>
                    </a:solidFill>
                    <a:latin typeface="Cambria Math" panose="02040503050406030204" pitchFamily="18" charset="0"/>
                  </a:rPr>
                  <m:t>i</m:t>
                </m:r>
                <m:r>
                  <a:rPr xmlns:a="http://schemas.openxmlformats.org/drawingml/2006/main" sz="5350" i="1">
                    <a:solidFill>
                      <a:srgbClr val="000000"/>
                    </a:solidFill>
                    <a:latin typeface="Cambria Math" panose="02040503050406030204" pitchFamily="18" charset="0"/>
                  </a:rPr>
                  <m:t>f</m:t>
                </m:r>
                <m:r>
                  <m:rPr>
                    <m:sty m:val="p"/>
                  </m:rPr>
                  <a:rPr xmlns:a="http://schemas.openxmlformats.org/drawingml/2006/main" sz="5350" i="1">
                    <a:solidFill>
                      <a:srgbClr val="000000"/>
                    </a:solidFill>
                    <a:latin typeface="Cambria Math" panose="02040503050406030204" pitchFamily="18" charset="0"/>
                  </a:rPr>
                  <m:t>Δ</m:t>
                </m:r>
                <m:r>
                  <a:rPr xmlns:a="http://schemas.openxmlformats.org/drawingml/2006/main" sz="5350" i="1">
                    <a:solidFill>
                      <a:srgbClr val="000000"/>
                    </a:solidFill>
                    <a:latin typeface="Cambria Math" panose="02040503050406030204" pitchFamily="18" charset="0"/>
                  </a:rPr>
                  <m:t>x</m:t>
                </m:r>
                <m:r>
                  <a:rPr xmlns:a="http://schemas.openxmlformats.org/drawingml/2006/main" sz="5350" i="1">
                    <a:solidFill>
                      <a:srgbClr val="000000"/>
                    </a:solidFill>
                    <a:latin typeface="Cambria Math" panose="02040503050406030204" pitchFamily="18" charset="0"/>
                  </a:rPr>
                  <m:t>&lt;</m:t>
                </m:r>
                <m:r>
                  <a:rPr xmlns:a="http://schemas.openxmlformats.org/drawingml/2006/main" sz="5350" i="1">
                    <a:solidFill>
                      <a:srgbClr val="000000"/>
                    </a:solidFill>
                    <a:latin typeface="Cambria Math" panose="02040503050406030204" pitchFamily="18" charset="0"/>
                  </a:rPr>
                  <m:t>0</m:t>
                </m:r>
              </m:oMath>
            </a14:m>
            <a:r>
              <a:t> - Negative motion </a:t>
            </a:r>
            <a:r>
              <a:rPr>
                <a:solidFill>
                  <a:schemeClr val="accent3">
                    <a:hueOff val="914338"/>
                    <a:satOff val="31515"/>
                    <a:lumOff val="-30790"/>
                  </a:schemeClr>
                </a:solidFill>
              </a:rPr>
              <a:t>then coefficient only will be activated instead of stiffness</a:t>
            </a:r>
            <a:r>
              <a:t>) - Still trying to validated the coefficient - I expect the influence will be small in dynamic response but it will be important for very long cables and large values of relative velocity </a:t>
            </a:r>
            <a:endParaRPr sz="5000"/>
          </a:p>
        </p:txBody>
      </p:sp>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33"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634" name="Modification of Mooring Stiffness matrix"/>
          <p:cNvSpPr txBox="1"/>
          <p:nvPr>
            <p:ph type="title"/>
          </p:nvPr>
        </p:nvSpPr>
        <p:spPr>
          <a:xfrm>
            <a:off x="714553" y="208323"/>
            <a:ext cx="13385559" cy="1632967"/>
          </a:xfrm>
          <a:prstGeom prst="rect">
            <a:avLst/>
          </a:prstGeom>
        </p:spPr>
        <p:txBody>
          <a:bodyPr/>
          <a:lstStyle>
            <a:lvl1pPr algn="l" defTabSz="412750">
              <a:defRPr sz="6250">
                <a:solidFill>
                  <a:schemeClr val="accent5">
                    <a:lumOff val="-29866"/>
                  </a:schemeClr>
                </a:solidFill>
                <a:latin typeface="Times Roman"/>
                <a:ea typeface="Times Roman"/>
                <a:cs typeface="Times Roman"/>
                <a:sym typeface="Times Roman"/>
              </a:defRPr>
            </a:lvl1pPr>
          </a:lstStyle>
          <a:p>
            <a:pPr/>
            <a:r>
              <a:t>Modification of Mooring Stiffness matrix</a:t>
            </a:r>
          </a:p>
        </p:txBody>
      </p:sp>
      <p:sp>
        <p:nvSpPr>
          <p:cNvPr id="635" name="Modified the code snippet as given below…"/>
          <p:cNvSpPr txBox="1"/>
          <p:nvPr>
            <p:ph type="body" sz="quarter" idx="1"/>
          </p:nvPr>
        </p:nvSpPr>
        <p:spPr>
          <a:xfrm>
            <a:off x="1116679" y="2597490"/>
            <a:ext cx="13015077" cy="4577362"/>
          </a:xfrm>
          <a:prstGeom prst="rect">
            <a:avLst/>
          </a:prstGeom>
        </p:spPr>
        <p:txBody>
          <a:bodyPr/>
          <a:lstStyle/>
          <a:p>
            <a:pPr marL="635000" indent="-635000">
              <a:buSzPct val="123000"/>
              <a:buChar char="•"/>
              <a:defRPr sz="5000">
                <a:latin typeface="Times Roman"/>
                <a:ea typeface="Times Roman"/>
                <a:cs typeface="Times Roman"/>
                <a:sym typeface="Times Roman"/>
              </a:defRPr>
            </a:pPr>
            <a:r>
              <a:t>Modified the code snippet as given below</a:t>
            </a:r>
          </a:p>
          <a:p>
            <a:pPr marL="635000" indent="-635000">
              <a:buSzPct val="123000"/>
              <a:buChar char="•"/>
              <a:defRPr sz="5000">
                <a:latin typeface="Times Roman"/>
                <a:ea typeface="Times Roman"/>
                <a:cs typeface="Times Roman"/>
                <a:sym typeface="Times Roman"/>
              </a:defRPr>
            </a:pPr>
            <a:r>
              <a:t>Still issues are there as the restoring force is not bringing the SPAR quickly </a:t>
            </a:r>
          </a:p>
          <a:p>
            <a:pPr marL="635000" indent="-635000">
              <a:buSzPct val="123000"/>
              <a:buChar char="•"/>
              <a:defRPr i="1" sz="5000">
                <a:solidFill>
                  <a:schemeClr val="accent5">
                    <a:lumOff val="-29866"/>
                  </a:schemeClr>
                </a:solidFill>
                <a:latin typeface="Times Roman"/>
                <a:ea typeface="Times Roman"/>
                <a:cs typeface="Times Roman"/>
                <a:sym typeface="Times Roman"/>
              </a:defRPr>
            </a:pPr>
            <a:r>
              <a:t>Still work to be done!! </a:t>
            </a:r>
          </a:p>
        </p:txBody>
      </p:sp>
      <p:pic>
        <p:nvPicPr>
          <p:cNvPr id="636" name="SpringFreeDecay.png" descr="SpringFreeDecay.png"/>
          <p:cNvPicPr>
            <a:picLocks noChangeAspect="1"/>
          </p:cNvPicPr>
          <p:nvPr/>
        </p:nvPicPr>
        <p:blipFill>
          <a:blip r:embed="rId2">
            <a:extLst/>
          </a:blip>
          <a:stretch>
            <a:fillRect/>
          </a:stretch>
        </p:blipFill>
        <p:spPr>
          <a:xfrm>
            <a:off x="319044" y="5975925"/>
            <a:ext cx="11789450" cy="3796150"/>
          </a:xfrm>
          <a:prstGeom prst="rect">
            <a:avLst/>
          </a:prstGeom>
          <a:ln w="12700">
            <a:miter lim="400000"/>
          </a:ln>
        </p:spPr>
      </p:pic>
      <p:pic>
        <p:nvPicPr>
          <p:cNvPr id="637" name="SurgeInitialAmplitude.png" descr="SurgeInitialAmplitude.png"/>
          <p:cNvPicPr>
            <a:picLocks noChangeAspect="1"/>
          </p:cNvPicPr>
          <p:nvPr/>
        </p:nvPicPr>
        <p:blipFill>
          <a:blip r:embed="rId3">
            <a:extLst/>
          </a:blip>
          <a:stretch>
            <a:fillRect/>
          </a:stretch>
        </p:blipFill>
        <p:spPr>
          <a:xfrm>
            <a:off x="-220935" y="10667941"/>
            <a:ext cx="10820069" cy="1660012"/>
          </a:xfrm>
          <a:prstGeom prst="rect">
            <a:avLst/>
          </a:prstGeom>
          <a:ln w="12700">
            <a:miter lim="400000"/>
          </a:ln>
        </p:spPr>
      </p:pic>
      <p:sp>
        <p:nvSpPr>
          <p:cNvPr id="638" name="Fig : Code snippet for Spring Stiffness modified with Initial amplitude"/>
          <p:cNvSpPr txBox="1"/>
          <p:nvPr/>
        </p:nvSpPr>
        <p:spPr>
          <a:xfrm>
            <a:off x="361223" y="9913584"/>
            <a:ext cx="11121626" cy="5715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spcBef>
                <a:spcPts val="0"/>
              </a:spcBef>
              <a:defRPr i="1" sz="3000">
                <a:latin typeface="Times Roman"/>
                <a:ea typeface="Times Roman"/>
                <a:cs typeface="Times Roman"/>
                <a:sym typeface="Times Roman"/>
              </a:defRPr>
            </a:lvl1pPr>
          </a:lstStyle>
          <a:p>
            <a:pPr/>
            <a:r>
              <a:t>Fig : Code snippet for Spring Stiffness modified with Initial amplitude </a:t>
            </a:r>
          </a:p>
        </p:txBody>
      </p:sp>
      <p:sp>
        <p:nvSpPr>
          <p:cNvPr id="639" name="Fig : foamStar dynamicMeshdict  snippet for Initial amplitude"/>
          <p:cNvSpPr txBox="1"/>
          <p:nvPr/>
        </p:nvSpPr>
        <p:spPr>
          <a:xfrm>
            <a:off x="995004" y="12490135"/>
            <a:ext cx="11121626" cy="5715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spcBef>
                <a:spcPts val="0"/>
              </a:spcBef>
              <a:defRPr i="1" sz="3000">
                <a:latin typeface="Times Roman"/>
                <a:ea typeface="Times Roman"/>
                <a:cs typeface="Times Roman"/>
                <a:sym typeface="Times Roman"/>
              </a:defRPr>
            </a:lvl1pPr>
          </a:lstStyle>
          <a:p>
            <a:pPr/>
            <a:r>
              <a:t>Fig : foamStar dynamicMeshdict  snippet for Initial amplitude </a:t>
            </a:r>
          </a:p>
        </p:txBody>
      </p:sp>
      <p:pic>
        <p:nvPicPr>
          <p:cNvPr id="640" name="Image" descr="Image"/>
          <p:cNvPicPr>
            <a:picLocks noChangeAspect="1"/>
          </p:cNvPicPr>
          <p:nvPr/>
        </p:nvPicPr>
        <p:blipFill>
          <a:blip r:embed="rId4">
            <a:extLst/>
          </a:blip>
          <a:stretch>
            <a:fillRect/>
          </a:stretch>
        </p:blipFill>
        <p:spPr>
          <a:xfrm>
            <a:off x="17530653" y="-48623"/>
            <a:ext cx="6292722" cy="6292722"/>
          </a:xfrm>
          <a:prstGeom prst="rect">
            <a:avLst/>
          </a:prstGeom>
          <a:ln w="12700">
            <a:miter lim="400000"/>
          </a:ln>
        </p:spPr>
      </p:pic>
      <p:pic>
        <p:nvPicPr>
          <p:cNvPr id="641" name="SurgeFD.pdf" descr="SurgeFD.pdf"/>
          <p:cNvPicPr>
            <a:picLocks noChangeAspect="1"/>
          </p:cNvPicPr>
          <p:nvPr/>
        </p:nvPicPr>
        <p:blipFill>
          <a:blip r:embed="rId5">
            <a:extLst/>
          </a:blip>
          <a:stretch>
            <a:fillRect/>
          </a:stretch>
        </p:blipFill>
        <p:spPr>
          <a:xfrm>
            <a:off x="13196420" y="6902811"/>
            <a:ext cx="10038730" cy="6005876"/>
          </a:xfrm>
          <a:prstGeom prst="rect">
            <a:avLst/>
          </a:prstGeom>
          <a:ln w="12700">
            <a:miter lim="400000"/>
          </a:ln>
        </p:spPr>
      </p:pic>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43"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644" name="Rectangle"/>
          <p:cNvSpPr/>
          <p:nvPr/>
        </p:nvSpPr>
        <p:spPr>
          <a:xfrm>
            <a:off x="2590800" y="2616200"/>
            <a:ext cx="589955" cy="1889125"/>
          </a:xfrm>
          <a:prstGeom prst="rect">
            <a:avLst/>
          </a:prstGeom>
          <a:solidFill>
            <a:srgbClr val="FFFFFF"/>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645" name="SWENSE equations for Free Decay"/>
          <p:cNvSpPr txBox="1"/>
          <p:nvPr>
            <p:ph type="title"/>
          </p:nvPr>
        </p:nvSpPr>
        <p:spPr>
          <a:xfrm>
            <a:off x="1512012" y="3936040"/>
            <a:ext cx="21030149" cy="3903976"/>
          </a:xfrm>
          <a:prstGeom prst="rect">
            <a:avLst/>
          </a:prstGeom>
        </p:spPr>
        <p:txBody>
          <a:bodyPr/>
          <a:lstStyle>
            <a:lvl1pPr defTabSz="817244">
              <a:defRPr sz="12375">
                <a:solidFill>
                  <a:schemeClr val="accent5">
                    <a:lumOff val="-29866"/>
                  </a:schemeClr>
                </a:solidFill>
                <a:latin typeface="Times Roman"/>
                <a:ea typeface="Times Roman"/>
                <a:cs typeface="Times Roman"/>
                <a:sym typeface="Times Roman"/>
              </a:defRPr>
            </a:lvl1pPr>
          </a:lstStyle>
          <a:p>
            <a:pPr/>
            <a:r>
              <a:t>SWENSE equations for Free Decay</a:t>
            </a:r>
          </a:p>
        </p:txBody>
      </p:sp>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47"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648" name="Governing Equation"/>
          <p:cNvSpPr txBox="1"/>
          <p:nvPr>
            <p:ph type="title"/>
          </p:nvPr>
        </p:nvSpPr>
        <p:spPr>
          <a:xfrm>
            <a:off x="714553" y="208323"/>
            <a:ext cx="13385559" cy="1632967"/>
          </a:xfrm>
          <a:prstGeom prst="rect">
            <a:avLst/>
          </a:prstGeom>
        </p:spPr>
        <p:txBody>
          <a:bodyPr/>
          <a:lstStyle>
            <a:lvl1pPr algn="l" defTabSz="668655">
              <a:defRPr sz="10125">
                <a:solidFill>
                  <a:schemeClr val="accent5">
                    <a:lumOff val="-29866"/>
                  </a:schemeClr>
                </a:solidFill>
                <a:latin typeface="Times Roman"/>
                <a:ea typeface="Times Roman"/>
                <a:cs typeface="Times Roman"/>
                <a:sym typeface="Times Roman"/>
              </a:defRPr>
            </a:lvl1pPr>
          </a:lstStyle>
          <a:p>
            <a:pPr/>
            <a:r>
              <a:t>Governing Equation</a:t>
            </a:r>
          </a:p>
        </p:txBody>
      </p:sp>
      <p:sp>
        <p:nvSpPr>
          <p:cNvPr id="649" name="General SWENSE equation for Two phase problem…"/>
          <p:cNvSpPr txBox="1"/>
          <p:nvPr>
            <p:ph type="body" idx="1"/>
          </p:nvPr>
        </p:nvSpPr>
        <p:spPr>
          <a:xfrm>
            <a:off x="1116679" y="2597490"/>
            <a:ext cx="22883187" cy="9256417"/>
          </a:xfrm>
          <a:prstGeom prst="rect">
            <a:avLst/>
          </a:prstGeom>
        </p:spPr>
        <p:txBody>
          <a:bodyPr/>
          <a:lstStyle/>
          <a:p>
            <a:pPr marL="558800" indent="-558800" defTabSz="726440">
              <a:buSzPct val="123000"/>
              <a:buChar char="•"/>
              <a:defRPr sz="4400">
                <a:latin typeface="Times Roman"/>
                <a:ea typeface="Times Roman"/>
                <a:cs typeface="Times Roman"/>
                <a:sym typeface="Times Roman"/>
              </a:defRPr>
            </a:pPr>
            <a:r>
              <a:t>General SWENSE equation for Two phase problem </a:t>
            </a:r>
          </a:p>
          <a:p>
            <a:pPr defTabSz="726440">
              <a:defRPr sz="4400">
                <a:latin typeface="Times Roman"/>
                <a:ea typeface="Times Roman"/>
                <a:cs typeface="Times Roman"/>
                <a:sym typeface="Times Roman"/>
              </a:defRPr>
            </a:pPr>
          </a:p>
          <a:p>
            <a:pPr algn="just" defTabSz="726440">
              <a:defRPr sz="4400">
                <a:latin typeface="Times Roman"/>
                <a:ea typeface="Times Roman"/>
                <a:cs typeface="Times Roman"/>
                <a:sym typeface="Times Roman"/>
              </a:defRPr>
            </a:pPr>
            <a:r>
              <a:t>        </a:t>
            </a:r>
            <a14:m>
              <m:oMath>
                <m:f>
                  <m:fPr>
                    <m:ctrlPr>
                      <a:rPr xmlns:a="http://schemas.openxmlformats.org/drawingml/2006/main" sz="4700" i="1">
                        <a:solidFill>
                          <a:srgbClr val="000000"/>
                        </a:solidFill>
                        <a:latin typeface="Cambria Math" panose="02040503050406030204" pitchFamily="18" charset="0"/>
                      </a:rPr>
                    </m:ctrlPr>
                    <m:type m:val="bar"/>
                  </m:fPr>
                  <m:num>
                    <m:r>
                      <m:rPr>
                        <m:sty m:val="p"/>
                      </m:rPr>
                      <a:rPr xmlns:a="http://schemas.openxmlformats.org/drawingml/2006/main" sz="4700" i="1">
                        <a:solidFill>
                          <a:srgbClr val="000000"/>
                        </a:solidFill>
                        <a:latin typeface="Cambria Math" panose="02040503050406030204" pitchFamily="18" charset="0"/>
                      </a:rPr>
                      <m:t>∂</m:t>
                    </m:r>
                    <m:r>
                      <a:rPr xmlns:a="http://schemas.openxmlformats.org/drawingml/2006/main" sz="4700" i="1">
                        <a:solidFill>
                          <a:srgbClr val="000000"/>
                        </a:solidFill>
                        <a:latin typeface="Cambria Math" panose="02040503050406030204" pitchFamily="18" charset="0"/>
                      </a:rPr>
                      <m:t>ρ</m:t>
                    </m:r>
                    <m:sSub>
                      <m:e>
                        <m:r>
                          <a:rPr xmlns:a="http://schemas.openxmlformats.org/drawingml/2006/main" sz="4700" i="1">
                            <a:solidFill>
                              <a:srgbClr val="000000"/>
                            </a:solidFill>
                            <a:latin typeface="Cambria Math" panose="02040503050406030204" pitchFamily="18" charset="0"/>
                          </a:rPr>
                          <m:t>u</m:t>
                        </m:r>
                      </m:e>
                      <m:sub>
                        <m:r>
                          <a:rPr xmlns:a="http://schemas.openxmlformats.org/drawingml/2006/main" sz="4700" i="1">
                            <a:solidFill>
                              <a:srgbClr val="000000"/>
                            </a:solidFill>
                            <a:latin typeface="Cambria Math" panose="02040503050406030204" pitchFamily="18" charset="0"/>
                          </a:rPr>
                          <m:t>C</m:t>
                        </m:r>
                      </m:sub>
                    </m:sSub>
                  </m:num>
                  <m:den>
                    <m:r>
                      <m:rPr>
                        <m:sty m:val="p"/>
                      </m:rPr>
                      <a:rPr xmlns:a="http://schemas.openxmlformats.org/drawingml/2006/main" sz="4700" i="1">
                        <a:solidFill>
                          <a:srgbClr val="000000"/>
                        </a:solidFill>
                        <a:latin typeface="Cambria Math" panose="02040503050406030204" pitchFamily="18" charset="0"/>
                      </a:rPr>
                      <m:t>∂</m:t>
                    </m:r>
                    <m:r>
                      <a:rPr xmlns:a="http://schemas.openxmlformats.org/drawingml/2006/main" sz="4700" i="1">
                        <a:solidFill>
                          <a:srgbClr val="000000"/>
                        </a:solidFill>
                        <a:latin typeface="Cambria Math" panose="02040503050406030204" pitchFamily="18" charset="0"/>
                      </a:rPr>
                      <m:t>t</m:t>
                    </m:r>
                  </m:den>
                </m:f>
                <m:r>
                  <a:rPr xmlns:a="http://schemas.openxmlformats.org/drawingml/2006/main" sz="4700" i="1">
                    <a:solidFill>
                      <a:srgbClr val="000000"/>
                    </a:solidFill>
                    <a:latin typeface="Cambria Math" panose="02040503050406030204" pitchFamily="18" charset="0"/>
                  </a:rPr>
                  <m:t>+</m:t>
                </m:r>
                <m:r>
                  <a:rPr xmlns:a="http://schemas.openxmlformats.org/drawingml/2006/main" sz="4700" i="1">
                    <a:solidFill>
                      <a:srgbClr val="000000"/>
                    </a:solidFill>
                    <a:latin typeface="Cambria Math" panose="02040503050406030204" pitchFamily="18" charset="0"/>
                  </a:rPr>
                  <m:t>∇</m:t>
                </m:r>
                <m:r>
                  <a:rPr xmlns:a="http://schemas.openxmlformats.org/drawingml/2006/main" sz="4700" i="1">
                    <a:solidFill>
                      <a:srgbClr val="000000"/>
                    </a:solidFill>
                    <a:latin typeface="Cambria Math" panose="02040503050406030204" pitchFamily="18" charset="0"/>
                  </a:rPr>
                  <m:t>.</m:t>
                </m:r>
                <m:r>
                  <a:rPr xmlns:a="http://schemas.openxmlformats.org/drawingml/2006/main" sz="4700" i="1">
                    <a:solidFill>
                      <a:srgbClr val="000000"/>
                    </a:solidFill>
                    <a:latin typeface="Cambria Math" panose="02040503050406030204" pitchFamily="18" charset="0"/>
                  </a:rPr>
                  <m:t>(</m:t>
                </m:r>
                <m:r>
                  <a:rPr xmlns:a="http://schemas.openxmlformats.org/drawingml/2006/main" sz="4700" i="1">
                    <a:solidFill>
                      <a:srgbClr val="000000"/>
                    </a:solidFill>
                    <a:latin typeface="Cambria Math" panose="02040503050406030204" pitchFamily="18" charset="0"/>
                  </a:rPr>
                  <m:t>ρ</m:t>
                </m:r>
                <m:r>
                  <a:rPr xmlns:a="http://schemas.openxmlformats.org/drawingml/2006/main" sz="4700" i="1">
                    <a:solidFill>
                      <a:srgbClr val="000000"/>
                    </a:solidFill>
                    <a:latin typeface="Cambria Math" panose="02040503050406030204" pitchFamily="18" charset="0"/>
                  </a:rPr>
                  <m:t>u</m:t>
                </m:r>
                <m:sSub>
                  <m:e>
                    <m:r>
                      <a:rPr xmlns:a="http://schemas.openxmlformats.org/drawingml/2006/main" sz="4700" i="1">
                        <a:solidFill>
                          <a:srgbClr val="000000"/>
                        </a:solidFill>
                        <a:latin typeface="Cambria Math" panose="02040503050406030204" pitchFamily="18" charset="0"/>
                      </a:rPr>
                      <m:t>u</m:t>
                    </m:r>
                  </m:e>
                  <m:sub>
                    <m:r>
                      <a:rPr xmlns:a="http://schemas.openxmlformats.org/drawingml/2006/main" sz="4700" i="1">
                        <a:solidFill>
                          <a:srgbClr val="000000"/>
                        </a:solidFill>
                        <a:latin typeface="Cambria Math" panose="02040503050406030204" pitchFamily="18" charset="0"/>
                      </a:rPr>
                      <m:t>C</m:t>
                    </m:r>
                  </m:sub>
                </m:sSub>
                <m:r>
                  <a:rPr xmlns:a="http://schemas.openxmlformats.org/drawingml/2006/main" sz="4700" i="1">
                    <a:solidFill>
                      <a:srgbClr val="000000"/>
                    </a:solidFill>
                    <a:latin typeface="Cambria Math" panose="02040503050406030204" pitchFamily="18" charset="0"/>
                  </a:rPr>
                  <m:t>)</m:t>
                </m:r>
                <m:r>
                  <a:rPr xmlns:a="http://schemas.openxmlformats.org/drawingml/2006/main" sz="4700" i="1">
                    <a:solidFill>
                      <a:srgbClr val="000000"/>
                    </a:solidFill>
                    <a:latin typeface="Cambria Math" panose="02040503050406030204" pitchFamily="18" charset="0"/>
                  </a:rPr>
                  <m:t>+</m:t>
                </m:r>
                <m:r>
                  <a:rPr xmlns:a="http://schemas.openxmlformats.org/drawingml/2006/main" sz="4700" i="1">
                    <a:solidFill>
                      <a:srgbClr val="000000"/>
                    </a:solidFill>
                    <a:latin typeface="Cambria Math" panose="02040503050406030204" pitchFamily="18" charset="0"/>
                  </a:rPr>
                  <m:t>ρ</m:t>
                </m:r>
                <m:sSub>
                  <m:e>
                    <m:r>
                      <a:rPr xmlns:a="http://schemas.openxmlformats.org/drawingml/2006/main" sz="4700" i="1">
                        <a:solidFill>
                          <a:srgbClr val="000000"/>
                        </a:solidFill>
                        <a:latin typeface="Cambria Math" panose="02040503050406030204" pitchFamily="18" charset="0"/>
                      </a:rPr>
                      <m:t>u</m:t>
                    </m:r>
                  </m:e>
                  <m:sub>
                    <m:r>
                      <a:rPr xmlns:a="http://schemas.openxmlformats.org/drawingml/2006/main" sz="4700" i="1">
                        <a:solidFill>
                          <a:srgbClr val="000000"/>
                        </a:solidFill>
                        <a:latin typeface="Cambria Math" panose="02040503050406030204" pitchFamily="18" charset="0"/>
                      </a:rPr>
                      <m:t>C</m:t>
                    </m:r>
                  </m:sub>
                </m:sSub>
                <m:r>
                  <a:rPr xmlns:a="http://schemas.openxmlformats.org/drawingml/2006/main" sz="4700" i="1">
                    <a:solidFill>
                      <a:srgbClr val="000000"/>
                    </a:solidFill>
                    <a:latin typeface="Cambria Math" panose="02040503050406030204" pitchFamily="18" charset="0"/>
                  </a:rPr>
                  <m:t>∇</m:t>
                </m:r>
                <m:r>
                  <a:rPr xmlns:a="http://schemas.openxmlformats.org/drawingml/2006/main" sz="4700" i="1">
                    <a:solidFill>
                      <a:srgbClr val="000000"/>
                    </a:solidFill>
                    <a:latin typeface="Cambria Math" panose="02040503050406030204" pitchFamily="18" charset="0"/>
                  </a:rPr>
                  <m:t>.</m:t>
                </m:r>
                <m:sSub>
                  <m:e>
                    <m:r>
                      <a:rPr xmlns:a="http://schemas.openxmlformats.org/drawingml/2006/main" sz="4700" i="1">
                        <a:solidFill>
                          <a:srgbClr val="000000"/>
                        </a:solidFill>
                        <a:latin typeface="Cambria Math" panose="02040503050406030204" pitchFamily="18" charset="0"/>
                      </a:rPr>
                      <m:t>u</m:t>
                    </m:r>
                  </m:e>
                  <m:sub>
                    <m:r>
                      <a:rPr xmlns:a="http://schemas.openxmlformats.org/drawingml/2006/main" sz="4700" i="1">
                        <a:solidFill>
                          <a:srgbClr val="000000"/>
                        </a:solidFill>
                        <a:latin typeface="Cambria Math" panose="02040503050406030204" pitchFamily="18" charset="0"/>
                      </a:rPr>
                      <m:t>I</m:t>
                    </m:r>
                  </m:sub>
                </m:sSub>
                <m:r>
                  <a:rPr xmlns:a="http://schemas.openxmlformats.org/drawingml/2006/main" sz="4700" i="1">
                    <a:solidFill>
                      <a:srgbClr val="000000"/>
                    </a:solidFill>
                    <a:latin typeface="Cambria Math" panose="02040503050406030204" pitchFamily="18" charset="0"/>
                  </a:rPr>
                  <m:t>=</m:t>
                </m:r>
                <m:r>
                  <a:rPr xmlns:a="http://schemas.openxmlformats.org/drawingml/2006/main" sz="4700" i="1">
                    <a:solidFill>
                      <a:srgbClr val="000000"/>
                    </a:solidFill>
                    <a:latin typeface="Cambria Math" panose="02040503050406030204" pitchFamily="18" charset="0"/>
                  </a:rPr>
                  <m:t>-</m:t>
                </m:r>
                <m:r>
                  <a:rPr xmlns:a="http://schemas.openxmlformats.org/drawingml/2006/main" sz="4700" i="1">
                    <a:solidFill>
                      <a:srgbClr val="000000"/>
                    </a:solidFill>
                    <a:latin typeface="Cambria Math" panose="02040503050406030204" pitchFamily="18" charset="0"/>
                  </a:rPr>
                  <m:t>∇</m:t>
                </m:r>
                <m:sSub>
                  <m:e>
                    <m:r>
                      <a:rPr xmlns:a="http://schemas.openxmlformats.org/drawingml/2006/main" sz="4700" i="1">
                        <a:solidFill>
                          <a:srgbClr val="000000"/>
                        </a:solidFill>
                        <a:latin typeface="Cambria Math" panose="02040503050406030204" pitchFamily="18" charset="0"/>
                      </a:rPr>
                      <m:t>p</m:t>
                    </m:r>
                  </m:e>
                  <m:sub>
                    <m:r>
                      <a:rPr xmlns:a="http://schemas.openxmlformats.org/drawingml/2006/main" sz="4700" i="1">
                        <a:solidFill>
                          <a:srgbClr val="000000"/>
                        </a:solidFill>
                        <a:latin typeface="Cambria Math" panose="02040503050406030204" pitchFamily="18" charset="0"/>
                      </a:rPr>
                      <m:t>C</m:t>
                    </m:r>
                  </m:sub>
                </m:sSub>
                <m:r>
                  <a:rPr xmlns:a="http://schemas.openxmlformats.org/drawingml/2006/main" sz="4700" i="1">
                    <a:solidFill>
                      <a:srgbClr val="000000"/>
                    </a:solidFill>
                    <a:latin typeface="Cambria Math" panose="02040503050406030204" pitchFamily="18" charset="0"/>
                  </a:rPr>
                  <m:t>+</m:t>
                </m:r>
                <m:r>
                  <a:rPr xmlns:a="http://schemas.openxmlformats.org/drawingml/2006/main" sz="4700" i="1">
                    <a:solidFill>
                      <a:srgbClr val="000000"/>
                    </a:solidFill>
                    <a:latin typeface="Cambria Math" panose="02040503050406030204" pitchFamily="18" charset="0"/>
                  </a:rPr>
                  <m:t>∇</m:t>
                </m:r>
                <m:r>
                  <a:rPr xmlns:a="http://schemas.openxmlformats.org/drawingml/2006/main" sz="4700" i="1">
                    <a:solidFill>
                      <a:srgbClr val="000000"/>
                    </a:solidFill>
                    <a:latin typeface="Cambria Math" panose="02040503050406030204" pitchFamily="18" charset="0"/>
                  </a:rPr>
                  <m:t>.</m:t>
                </m:r>
                <m:r>
                  <a:rPr xmlns:a="http://schemas.openxmlformats.org/drawingml/2006/main" sz="4700" i="1">
                    <a:solidFill>
                      <a:srgbClr val="000000"/>
                    </a:solidFill>
                    <a:latin typeface="Cambria Math" panose="02040503050406030204" pitchFamily="18" charset="0"/>
                  </a:rPr>
                  <m:t>(</m:t>
                </m:r>
                <m:r>
                  <a:rPr xmlns:a="http://schemas.openxmlformats.org/drawingml/2006/main" sz="4700" i="1">
                    <a:solidFill>
                      <a:srgbClr val="000000"/>
                    </a:solidFill>
                    <a:latin typeface="Cambria Math" panose="02040503050406030204" pitchFamily="18" charset="0"/>
                  </a:rPr>
                  <m:t>μ</m:t>
                </m:r>
                <m:r>
                  <a:rPr xmlns:a="http://schemas.openxmlformats.org/drawingml/2006/main" sz="4700" i="1">
                    <a:solidFill>
                      <a:srgbClr val="000000"/>
                    </a:solidFill>
                    <a:latin typeface="Cambria Math" panose="02040503050406030204" pitchFamily="18" charset="0"/>
                  </a:rPr>
                  <m:t>(</m:t>
                </m:r>
                <m:r>
                  <a:rPr xmlns:a="http://schemas.openxmlformats.org/drawingml/2006/main" sz="4700" i="1">
                    <a:solidFill>
                      <a:srgbClr val="000000"/>
                    </a:solidFill>
                    <a:latin typeface="Cambria Math" panose="02040503050406030204" pitchFamily="18" charset="0"/>
                  </a:rPr>
                  <m:t>∇</m:t>
                </m:r>
                <m:r>
                  <a:rPr xmlns:a="http://schemas.openxmlformats.org/drawingml/2006/main" sz="4700" i="1">
                    <a:solidFill>
                      <a:srgbClr val="000000"/>
                    </a:solidFill>
                    <a:latin typeface="Cambria Math" panose="02040503050406030204" pitchFamily="18" charset="0"/>
                  </a:rPr>
                  <m:t>u</m:t>
                </m:r>
                <m:r>
                  <a:rPr xmlns:a="http://schemas.openxmlformats.org/drawingml/2006/main" sz="4700" i="1">
                    <a:solidFill>
                      <a:srgbClr val="000000"/>
                    </a:solidFill>
                    <a:latin typeface="Cambria Math" panose="02040503050406030204" pitchFamily="18" charset="0"/>
                  </a:rPr>
                  <m:t>+</m:t>
                </m:r>
                <m:r>
                  <a:rPr xmlns:a="http://schemas.openxmlformats.org/drawingml/2006/main" sz="4700" i="1">
                    <a:solidFill>
                      <a:srgbClr val="000000"/>
                    </a:solidFill>
                    <a:latin typeface="Cambria Math" panose="02040503050406030204" pitchFamily="18" charset="0"/>
                  </a:rPr>
                  <m:t>∇</m:t>
                </m:r>
                <m:sSup>
                  <m:e>
                    <m:r>
                      <a:rPr xmlns:a="http://schemas.openxmlformats.org/drawingml/2006/main" sz="4700" i="1">
                        <a:solidFill>
                          <a:srgbClr val="000000"/>
                        </a:solidFill>
                        <a:latin typeface="Cambria Math" panose="02040503050406030204" pitchFamily="18" charset="0"/>
                      </a:rPr>
                      <m:t>u</m:t>
                    </m:r>
                  </m:e>
                  <m:sup>
                    <m:r>
                      <a:rPr xmlns:a="http://schemas.openxmlformats.org/drawingml/2006/main" sz="4700" i="1">
                        <a:solidFill>
                          <a:srgbClr val="000000"/>
                        </a:solidFill>
                        <a:latin typeface="Cambria Math" panose="02040503050406030204" pitchFamily="18" charset="0"/>
                      </a:rPr>
                      <m:t>T</m:t>
                    </m:r>
                  </m:sup>
                </m:sSup>
                <m:r>
                  <a:rPr xmlns:a="http://schemas.openxmlformats.org/drawingml/2006/main" sz="4700" i="1">
                    <a:solidFill>
                      <a:srgbClr val="000000"/>
                    </a:solidFill>
                    <a:latin typeface="Cambria Math" panose="02040503050406030204" pitchFamily="18" charset="0"/>
                  </a:rPr>
                  <m:t>)</m:t>
                </m:r>
                <m:r>
                  <a:rPr xmlns:a="http://schemas.openxmlformats.org/drawingml/2006/main" sz="4700" i="1">
                    <a:solidFill>
                      <a:srgbClr val="000000"/>
                    </a:solidFill>
                    <a:latin typeface="Cambria Math" panose="02040503050406030204" pitchFamily="18" charset="0"/>
                  </a:rPr>
                  <m:t>)</m:t>
                </m:r>
                <m:r>
                  <a:rPr xmlns:a="http://schemas.openxmlformats.org/drawingml/2006/main" sz="4700" i="1">
                    <a:solidFill>
                      <a:srgbClr val="000000"/>
                    </a:solidFill>
                    <a:latin typeface="Cambria Math" panose="02040503050406030204" pitchFamily="18" charset="0"/>
                  </a:rPr>
                  <m:t>+</m:t>
                </m:r>
                <m:f>
                  <m:fPr>
                    <m:ctrlPr>
                      <a:rPr xmlns:a="http://schemas.openxmlformats.org/drawingml/2006/main" sz="4700" i="1">
                        <a:solidFill>
                          <a:srgbClr val="000000"/>
                        </a:solidFill>
                        <a:latin typeface="Cambria Math" panose="02040503050406030204" pitchFamily="18" charset="0"/>
                      </a:rPr>
                    </m:ctrlPr>
                    <m:type m:val="bar"/>
                  </m:fPr>
                  <m:num>
                    <m:sSub>
                      <m:e>
                        <m:r>
                          <a:rPr xmlns:a="http://schemas.openxmlformats.org/drawingml/2006/main" sz="4700" i="1">
                            <a:solidFill>
                              <a:srgbClr val="000000"/>
                            </a:solidFill>
                            <a:latin typeface="Cambria Math" panose="02040503050406030204" pitchFamily="18" charset="0"/>
                          </a:rPr>
                          <m:t>p</m:t>
                        </m:r>
                      </m:e>
                      <m:sub>
                        <m:r>
                          <a:rPr xmlns:a="http://schemas.openxmlformats.org/drawingml/2006/main" sz="4700" i="1">
                            <a:solidFill>
                              <a:srgbClr val="000000"/>
                            </a:solidFill>
                            <a:latin typeface="Cambria Math" panose="02040503050406030204" pitchFamily="18" charset="0"/>
                          </a:rPr>
                          <m:t>I</m:t>
                        </m:r>
                      </m:sub>
                    </m:sSub>
                  </m:num>
                  <m:den>
                    <m:sSub>
                      <m:e>
                        <m:r>
                          <a:rPr xmlns:a="http://schemas.openxmlformats.org/drawingml/2006/main" sz="4700" i="1">
                            <a:solidFill>
                              <a:srgbClr val="000000"/>
                            </a:solidFill>
                            <a:latin typeface="Cambria Math" panose="02040503050406030204" pitchFamily="18" charset="0"/>
                          </a:rPr>
                          <m:t>ρ</m:t>
                        </m:r>
                      </m:e>
                      <m:sub>
                        <m:r>
                          <a:rPr xmlns:a="http://schemas.openxmlformats.org/drawingml/2006/main" sz="4700" i="1">
                            <a:solidFill>
                              <a:srgbClr val="000000"/>
                            </a:solidFill>
                            <a:latin typeface="Cambria Math" panose="02040503050406030204" pitchFamily="18" charset="0"/>
                          </a:rPr>
                          <m:t>I</m:t>
                        </m:r>
                      </m:sub>
                    </m:sSub>
                  </m:den>
                </m:f>
                <m:r>
                  <a:rPr xmlns:a="http://schemas.openxmlformats.org/drawingml/2006/main" sz="4700" i="1">
                    <a:solidFill>
                      <a:srgbClr val="000000"/>
                    </a:solidFill>
                    <a:latin typeface="Cambria Math" panose="02040503050406030204" pitchFamily="18" charset="0"/>
                  </a:rPr>
                  <m:t>∇</m:t>
                </m:r>
                <m:r>
                  <a:rPr xmlns:a="http://schemas.openxmlformats.org/drawingml/2006/main" sz="4700" i="1">
                    <a:solidFill>
                      <a:srgbClr val="000000"/>
                    </a:solidFill>
                    <a:latin typeface="Cambria Math" panose="02040503050406030204" pitchFamily="18" charset="0"/>
                  </a:rPr>
                  <m:t>ρ</m:t>
                </m:r>
              </m:oMath>
            </a14:m>
          </a:p>
          <a:p>
            <a:pPr marL="349250" indent="-349250" defTabSz="726440">
              <a:buClr>
                <a:srgbClr val="000000"/>
              </a:buClr>
              <a:buSzPct val="100000"/>
              <a:buFont typeface="Calibri"/>
              <a:buChar char="•"/>
              <a:defRPr sz="4400">
                <a:latin typeface="Times Roman"/>
                <a:ea typeface="Times Roman"/>
                <a:cs typeface="Times Roman"/>
                <a:sym typeface="Times Roman"/>
              </a:defRPr>
            </a:pPr>
            <a:r>
              <a:t> For Free Decay Test - Incident wave velocities </a:t>
            </a:r>
            <a14:m>
              <m:oMath>
                <m:r>
                  <a:rPr xmlns:a="http://schemas.openxmlformats.org/drawingml/2006/main" sz="4850" i="1">
                    <a:solidFill>
                      <a:srgbClr val="000000"/>
                    </a:solidFill>
                    <a:latin typeface="Cambria Math" panose="02040503050406030204" pitchFamily="18" charset="0"/>
                  </a:rPr>
                  <m:t>(</m:t>
                </m:r>
                <m:sSub>
                  <m:e>
                    <m:r>
                      <a:rPr xmlns:a="http://schemas.openxmlformats.org/drawingml/2006/main" sz="4850" i="1">
                        <a:solidFill>
                          <a:srgbClr val="000000"/>
                        </a:solidFill>
                        <a:latin typeface="Cambria Math" panose="02040503050406030204" pitchFamily="18" charset="0"/>
                      </a:rPr>
                      <m:t>u</m:t>
                    </m:r>
                  </m:e>
                  <m:sub>
                    <m:r>
                      <a:rPr xmlns:a="http://schemas.openxmlformats.org/drawingml/2006/main" sz="4850" i="1">
                        <a:solidFill>
                          <a:srgbClr val="000000"/>
                        </a:solidFill>
                        <a:latin typeface="Cambria Math" panose="02040503050406030204" pitchFamily="18" charset="0"/>
                      </a:rPr>
                      <m:t>I</m:t>
                    </m:r>
                  </m:sub>
                </m:sSub>
                <m:r>
                  <a:rPr xmlns:a="http://schemas.openxmlformats.org/drawingml/2006/main" sz="4850" i="1">
                    <a:solidFill>
                      <a:srgbClr val="000000"/>
                    </a:solidFill>
                    <a:latin typeface="Cambria Math" panose="02040503050406030204" pitchFamily="18" charset="0"/>
                  </a:rPr>
                  <m:t>=</m:t>
                </m:r>
                <m:r>
                  <a:rPr xmlns:a="http://schemas.openxmlformats.org/drawingml/2006/main" sz="4850" i="1">
                    <a:solidFill>
                      <a:srgbClr val="000000"/>
                    </a:solidFill>
                    <a:latin typeface="Cambria Math" panose="02040503050406030204" pitchFamily="18" charset="0"/>
                  </a:rPr>
                  <m:t>0</m:t>
                </m:r>
                <m:r>
                  <a:rPr xmlns:a="http://schemas.openxmlformats.org/drawingml/2006/main" sz="4850" i="1">
                    <a:solidFill>
                      <a:srgbClr val="000000"/>
                    </a:solidFill>
                    <a:latin typeface="Cambria Math" panose="02040503050406030204" pitchFamily="18" charset="0"/>
                  </a:rPr>
                  <m:t>)</m:t>
                </m:r>
              </m:oMath>
            </a14:m>
            <a:r>
              <a:t> and Incident pressure will be static pressure, Hence parameters becomes </a:t>
            </a:r>
          </a:p>
          <a:p>
            <a:pPr defTabSz="726440">
              <a:defRPr sz="4400">
                <a:solidFill>
                  <a:schemeClr val="accent5">
                    <a:lumOff val="-29866"/>
                  </a:schemeClr>
                </a:solidFill>
                <a:latin typeface="Times Roman"/>
                <a:ea typeface="Times Roman"/>
                <a:cs typeface="Times Roman"/>
                <a:sym typeface="Times Roman"/>
              </a:defRPr>
            </a:pPr>
            <a14:m>
              <m:oMathPara>
                <m:oMathParaPr>
                  <m:jc m:val="left"/>
                </m:oMathParaPr>
                <m:oMath>
                  <m:r>
                    <a:rPr xmlns:a="http://schemas.openxmlformats.org/drawingml/2006/main" sz="4750" i="1">
                      <a:solidFill>
                        <a:srgbClr val="B41700"/>
                      </a:solidFill>
                      <a:latin typeface="Cambria Math" panose="02040503050406030204" pitchFamily="18" charset="0"/>
                    </a:rPr>
                    <m:t>u</m:t>
                  </m:r>
                  <m:r>
                    <a:rPr xmlns:a="http://schemas.openxmlformats.org/drawingml/2006/main" sz="4750" i="1">
                      <a:solidFill>
                        <a:srgbClr val="B41700"/>
                      </a:solidFill>
                      <a:latin typeface="Cambria Math" panose="02040503050406030204" pitchFamily="18" charset="0"/>
                    </a:rPr>
                    <m:t>=</m:t>
                  </m:r>
                  <m:sSub>
                    <m:e>
                      <m:r>
                        <a:rPr xmlns:a="http://schemas.openxmlformats.org/drawingml/2006/main" sz="4750" i="1">
                          <a:solidFill>
                            <a:srgbClr val="B41700"/>
                          </a:solidFill>
                          <a:latin typeface="Cambria Math" panose="02040503050406030204" pitchFamily="18" charset="0"/>
                        </a:rPr>
                        <m:t>u</m:t>
                      </m:r>
                    </m:e>
                    <m:sub>
                      <m:r>
                        <a:rPr xmlns:a="http://schemas.openxmlformats.org/drawingml/2006/main" sz="4750" i="1">
                          <a:solidFill>
                            <a:srgbClr val="B41700"/>
                          </a:solidFill>
                          <a:latin typeface="Cambria Math" panose="02040503050406030204" pitchFamily="18" charset="0"/>
                        </a:rPr>
                        <m:t>I</m:t>
                      </m:r>
                    </m:sub>
                  </m:sSub>
                  <m:r>
                    <a:rPr xmlns:a="http://schemas.openxmlformats.org/drawingml/2006/main" sz="4750" i="1">
                      <a:solidFill>
                        <a:srgbClr val="B41700"/>
                      </a:solidFill>
                      <a:latin typeface="Cambria Math" panose="02040503050406030204" pitchFamily="18" charset="0"/>
                    </a:rPr>
                    <m:t>+</m:t>
                  </m:r>
                  <m:sSub>
                    <m:e>
                      <m:r>
                        <a:rPr xmlns:a="http://schemas.openxmlformats.org/drawingml/2006/main" sz="4750" i="1">
                          <a:solidFill>
                            <a:srgbClr val="B41700"/>
                          </a:solidFill>
                          <a:latin typeface="Cambria Math" panose="02040503050406030204" pitchFamily="18" charset="0"/>
                        </a:rPr>
                        <m:t>u</m:t>
                      </m:r>
                    </m:e>
                    <m:sub>
                      <m:r>
                        <a:rPr xmlns:a="http://schemas.openxmlformats.org/drawingml/2006/main" sz="4750" i="1">
                          <a:solidFill>
                            <a:srgbClr val="B41700"/>
                          </a:solidFill>
                          <a:latin typeface="Cambria Math" panose="02040503050406030204" pitchFamily="18" charset="0"/>
                        </a:rPr>
                        <m:t>C</m:t>
                      </m:r>
                    </m:sub>
                  </m:sSub>
                  <m:r>
                    <a:rPr xmlns:a="http://schemas.openxmlformats.org/drawingml/2006/main" sz="4750" i="1">
                      <a:solidFill>
                        <a:srgbClr val="B41700"/>
                      </a:solidFill>
                      <a:latin typeface="Cambria Math" panose="02040503050406030204" pitchFamily="18" charset="0"/>
                    </a:rPr>
                    <m:t>=</m:t>
                  </m:r>
                  <m:sSub>
                    <m:e>
                      <m:r>
                        <a:rPr xmlns:a="http://schemas.openxmlformats.org/drawingml/2006/main" sz="4750" i="1">
                          <a:solidFill>
                            <a:srgbClr val="B41700"/>
                          </a:solidFill>
                          <a:latin typeface="Cambria Math" panose="02040503050406030204" pitchFamily="18" charset="0"/>
                        </a:rPr>
                        <m:t>u</m:t>
                      </m:r>
                    </m:e>
                    <m:sub>
                      <m:r>
                        <a:rPr xmlns:a="http://schemas.openxmlformats.org/drawingml/2006/main" sz="4750" i="1">
                          <a:solidFill>
                            <a:srgbClr val="B41700"/>
                          </a:solidFill>
                          <a:latin typeface="Cambria Math" panose="02040503050406030204" pitchFamily="18" charset="0"/>
                        </a:rPr>
                        <m:t>C</m:t>
                      </m:r>
                    </m:sub>
                  </m:sSub>
                  <m:r>
                    <a:rPr xmlns:a="http://schemas.openxmlformats.org/drawingml/2006/main" sz="4750" i="1">
                      <a:solidFill>
                        <a:srgbClr val="B41700"/>
                      </a:solidFill>
                      <a:latin typeface="Cambria Math" panose="02040503050406030204" pitchFamily="18" charset="0"/>
                    </a:rPr>
                    <m:t>,</m:t>
                  </m:r>
                  <m:sSub>
                    <m:e>
                      <m:r>
                        <a:rPr xmlns:a="http://schemas.openxmlformats.org/drawingml/2006/main" sz="4750" i="1">
                          <a:solidFill>
                            <a:srgbClr val="B41700"/>
                          </a:solidFill>
                          <a:latin typeface="Cambria Math" panose="02040503050406030204" pitchFamily="18" charset="0"/>
                        </a:rPr>
                        <m:t>p</m:t>
                      </m:r>
                    </m:e>
                    <m:sub>
                      <m:r>
                        <a:rPr xmlns:a="http://schemas.openxmlformats.org/drawingml/2006/main" sz="4750" i="1">
                          <a:solidFill>
                            <a:srgbClr val="B41700"/>
                          </a:solidFill>
                          <a:latin typeface="Cambria Math" panose="02040503050406030204" pitchFamily="18" charset="0"/>
                        </a:rPr>
                        <m:t>C</m:t>
                      </m:r>
                    </m:sub>
                  </m:sSub>
                  <m:r>
                    <a:rPr xmlns:a="http://schemas.openxmlformats.org/drawingml/2006/main" sz="4750" i="1">
                      <a:solidFill>
                        <a:srgbClr val="B41700"/>
                      </a:solidFill>
                      <a:latin typeface="Cambria Math" panose="02040503050406030204" pitchFamily="18" charset="0"/>
                    </a:rPr>
                    <m:t>=</m:t>
                  </m:r>
                  <m:sSub>
                    <m:e>
                      <m:r>
                        <a:rPr xmlns:a="http://schemas.openxmlformats.org/drawingml/2006/main" sz="4750" i="1">
                          <a:solidFill>
                            <a:srgbClr val="B41700"/>
                          </a:solidFill>
                          <a:latin typeface="Cambria Math" panose="02040503050406030204" pitchFamily="18" charset="0"/>
                        </a:rPr>
                        <m:t>p</m:t>
                      </m:r>
                    </m:e>
                    <m:sub>
                      <m:r>
                        <a:rPr xmlns:a="http://schemas.openxmlformats.org/drawingml/2006/main" sz="4750" i="1">
                          <a:solidFill>
                            <a:srgbClr val="B41700"/>
                          </a:solidFill>
                          <a:latin typeface="Cambria Math" panose="02040503050406030204" pitchFamily="18" charset="0"/>
                        </a:rPr>
                        <m:t>ρ</m:t>
                      </m:r>
                      <m:r>
                        <a:rPr xmlns:a="http://schemas.openxmlformats.org/drawingml/2006/main" sz="4750" i="1">
                          <a:solidFill>
                            <a:srgbClr val="B41700"/>
                          </a:solidFill>
                          <a:latin typeface="Cambria Math" panose="02040503050406030204" pitchFamily="18" charset="0"/>
                        </a:rPr>
                        <m:t>g</m:t>
                      </m:r>
                      <m:r>
                        <a:rPr xmlns:a="http://schemas.openxmlformats.org/drawingml/2006/main" sz="4750" i="1">
                          <a:solidFill>
                            <a:srgbClr val="B41700"/>
                          </a:solidFill>
                          <a:latin typeface="Cambria Math" panose="02040503050406030204" pitchFamily="18" charset="0"/>
                        </a:rPr>
                        <m:t>h</m:t>
                      </m:r>
                    </m:sub>
                  </m:sSub>
                </m:oMath>
              </m:oMathPara>
            </a14:m>
          </a:p>
          <a:p>
            <a:pPr marL="349250" indent="-349250" defTabSz="726440">
              <a:buClr>
                <a:srgbClr val="000000"/>
              </a:buClr>
              <a:buSzPct val="100000"/>
              <a:buFont typeface="Calibri"/>
              <a:buChar char="•"/>
              <a:defRPr sz="4400">
                <a:latin typeface="Times Roman"/>
                <a:ea typeface="Times Roman"/>
                <a:cs typeface="Times Roman"/>
                <a:sym typeface="Times Roman"/>
              </a:defRPr>
            </a:pPr>
            <a:r>
              <a:t> (Skipped Derivation for presentation)Final equation becomes </a:t>
            </a:r>
          </a:p>
          <a:p>
            <a:pPr lvl="1" algn="just" defTabSz="726440">
              <a:defRPr sz="4400">
                <a:latin typeface="Times Roman"/>
                <a:ea typeface="Times Roman"/>
                <a:cs typeface="Times Roman"/>
                <a:sym typeface="Times Roman"/>
              </a:defRPr>
            </a:pPr>
            <a:r>
              <a:t>                      </a:t>
            </a:r>
            <a14:m>
              <m:oMath>
                <m:f>
                  <m:fPr>
                    <m:ctrlPr>
                      <a:rPr xmlns:a="http://schemas.openxmlformats.org/drawingml/2006/main" sz="4700" i="1">
                        <a:solidFill>
                          <a:srgbClr val="000000"/>
                        </a:solidFill>
                        <a:latin typeface="Cambria Math" panose="02040503050406030204" pitchFamily="18" charset="0"/>
                      </a:rPr>
                    </m:ctrlPr>
                    <m:type m:val="bar"/>
                  </m:fPr>
                  <m:num>
                    <m:r>
                      <m:rPr>
                        <m:sty m:val="p"/>
                      </m:rPr>
                      <a:rPr xmlns:a="http://schemas.openxmlformats.org/drawingml/2006/main" sz="4700" i="1">
                        <a:solidFill>
                          <a:srgbClr val="000000"/>
                        </a:solidFill>
                        <a:latin typeface="Cambria Math" panose="02040503050406030204" pitchFamily="18" charset="0"/>
                      </a:rPr>
                      <m:t>∂</m:t>
                    </m:r>
                    <m:r>
                      <a:rPr xmlns:a="http://schemas.openxmlformats.org/drawingml/2006/main" sz="4700" i="1">
                        <a:solidFill>
                          <a:srgbClr val="000000"/>
                        </a:solidFill>
                        <a:latin typeface="Cambria Math" panose="02040503050406030204" pitchFamily="18" charset="0"/>
                      </a:rPr>
                      <m:t>u</m:t>
                    </m:r>
                  </m:num>
                  <m:den>
                    <m:r>
                      <m:rPr>
                        <m:sty m:val="p"/>
                      </m:rPr>
                      <a:rPr xmlns:a="http://schemas.openxmlformats.org/drawingml/2006/main" sz="4700" i="1">
                        <a:solidFill>
                          <a:srgbClr val="000000"/>
                        </a:solidFill>
                        <a:latin typeface="Cambria Math" panose="02040503050406030204" pitchFamily="18" charset="0"/>
                      </a:rPr>
                      <m:t>∂</m:t>
                    </m:r>
                    <m:r>
                      <a:rPr xmlns:a="http://schemas.openxmlformats.org/drawingml/2006/main" sz="4700" i="1">
                        <a:solidFill>
                          <a:srgbClr val="000000"/>
                        </a:solidFill>
                        <a:latin typeface="Cambria Math" panose="02040503050406030204" pitchFamily="18" charset="0"/>
                      </a:rPr>
                      <m:t>t</m:t>
                    </m:r>
                  </m:den>
                </m:f>
                <m:r>
                  <a:rPr xmlns:a="http://schemas.openxmlformats.org/drawingml/2006/main" sz="4700" i="1">
                    <a:solidFill>
                      <a:srgbClr val="000000"/>
                    </a:solidFill>
                    <a:latin typeface="Cambria Math" panose="02040503050406030204" pitchFamily="18" charset="0"/>
                  </a:rPr>
                  <m:t>+</m:t>
                </m:r>
                <m:r>
                  <a:rPr xmlns:a="http://schemas.openxmlformats.org/drawingml/2006/main" sz="4700" i="1">
                    <a:solidFill>
                      <a:srgbClr val="000000"/>
                    </a:solidFill>
                    <a:latin typeface="Cambria Math" panose="02040503050406030204" pitchFamily="18" charset="0"/>
                  </a:rPr>
                  <m:t>u</m:t>
                </m:r>
                <m:r>
                  <a:rPr xmlns:a="http://schemas.openxmlformats.org/drawingml/2006/main" sz="4700" i="1">
                    <a:solidFill>
                      <a:srgbClr val="000000"/>
                    </a:solidFill>
                    <a:latin typeface="Cambria Math" panose="02040503050406030204" pitchFamily="18" charset="0"/>
                  </a:rPr>
                  <m:t>.</m:t>
                </m:r>
                <m:r>
                  <a:rPr xmlns:a="http://schemas.openxmlformats.org/drawingml/2006/main" sz="4700" i="1">
                    <a:solidFill>
                      <a:srgbClr val="000000"/>
                    </a:solidFill>
                    <a:latin typeface="Cambria Math" panose="02040503050406030204" pitchFamily="18" charset="0"/>
                  </a:rPr>
                  <m:t>∇</m:t>
                </m:r>
                <m:r>
                  <a:rPr xmlns:a="http://schemas.openxmlformats.org/drawingml/2006/main" sz="4700" i="1">
                    <a:solidFill>
                      <a:srgbClr val="000000"/>
                    </a:solidFill>
                    <a:latin typeface="Cambria Math" panose="02040503050406030204" pitchFamily="18" charset="0"/>
                  </a:rPr>
                  <m:t>u</m:t>
                </m:r>
                <m:r>
                  <a:rPr xmlns:a="http://schemas.openxmlformats.org/drawingml/2006/main" sz="4700" i="1">
                    <a:solidFill>
                      <a:srgbClr val="000000"/>
                    </a:solidFill>
                    <a:latin typeface="Cambria Math" panose="02040503050406030204" pitchFamily="18" charset="0"/>
                  </a:rPr>
                  <m:t>=</m:t>
                </m:r>
                <m:r>
                  <a:rPr xmlns:a="http://schemas.openxmlformats.org/drawingml/2006/main" sz="4700" i="1">
                    <a:solidFill>
                      <a:srgbClr val="000000"/>
                    </a:solidFill>
                    <a:latin typeface="Cambria Math" panose="02040503050406030204" pitchFamily="18" charset="0"/>
                  </a:rPr>
                  <m:t>-</m:t>
                </m:r>
                <m:f>
                  <m:fPr>
                    <m:ctrlPr>
                      <a:rPr xmlns:a="http://schemas.openxmlformats.org/drawingml/2006/main" sz="4700" i="1">
                        <a:solidFill>
                          <a:srgbClr val="000000"/>
                        </a:solidFill>
                        <a:latin typeface="Cambria Math" panose="02040503050406030204" pitchFamily="18" charset="0"/>
                      </a:rPr>
                    </m:ctrlPr>
                    <m:type m:val="bar"/>
                  </m:fPr>
                  <m:num>
                    <m:r>
                      <a:rPr xmlns:a="http://schemas.openxmlformats.org/drawingml/2006/main" sz="4700" i="1">
                        <a:solidFill>
                          <a:srgbClr val="000000"/>
                        </a:solidFill>
                        <a:latin typeface="Cambria Math" panose="02040503050406030204" pitchFamily="18" charset="0"/>
                      </a:rPr>
                      <m:t>∇</m:t>
                    </m:r>
                    <m:sSub>
                      <m:e>
                        <m:r>
                          <a:rPr xmlns:a="http://schemas.openxmlformats.org/drawingml/2006/main" sz="4700" i="1">
                            <a:solidFill>
                              <a:srgbClr val="000000"/>
                            </a:solidFill>
                            <a:latin typeface="Cambria Math" panose="02040503050406030204" pitchFamily="18" charset="0"/>
                          </a:rPr>
                          <m:t>p</m:t>
                        </m:r>
                      </m:e>
                      <m:sub>
                        <m:r>
                          <a:rPr xmlns:a="http://schemas.openxmlformats.org/drawingml/2006/main" sz="4700" i="1">
                            <a:solidFill>
                              <a:srgbClr val="000000"/>
                            </a:solidFill>
                            <a:latin typeface="Cambria Math" panose="02040503050406030204" pitchFamily="18" charset="0"/>
                          </a:rPr>
                          <m:t>ρ</m:t>
                        </m:r>
                        <m:r>
                          <a:rPr xmlns:a="http://schemas.openxmlformats.org/drawingml/2006/main" sz="4700" i="1">
                            <a:solidFill>
                              <a:srgbClr val="000000"/>
                            </a:solidFill>
                            <a:latin typeface="Cambria Math" panose="02040503050406030204" pitchFamily="18" charset="0"/>
                          </a:rPr>
                          <m:t>g</m:t>
                        </m:r>
                        <m:r>
                          <a:rPr xmlns:a="http://schemas.openxmlformats.org/drawingml/2006/main" sz="4700" i="1">
                            <a:solidFill>
                              <a:srgbClr val="000000"/>
                            </a:solidFill>
                            <a:latin typeface="Cambria Math" panose="02040503050406030204" pitchFamily="18" charset="0"/>
                          </a:rPr>
                          <m:t>h</m:t>
                        </m:r>
                      </m:sub>
                    </m:sSub>
                  </m:num>
                  <m:den>
                    <m:r>
                      <a:rPr xmlns:a="http://schemas.openxmlformats.org/drawingml/2006/main" sz="4700" i="1">
                        <a:solidFill>
                          <a:srgbClr val="000000"/>
                        </a:solidFill>
                        <a:latin typeface="Cambria Math" panose="02040503050406030204" pitchFamily="18" charset="0"/>
                      </a:rPr>
                      <m:t>ρ</m:t>
                    </m:r>
                  </m:den>
                </m:f>
                <m:r>
                  <a:rPr xmlns:a="http://schemas.openxmlformats.org/drawingml/2006/main" sz="4700" i="1">
                    <a:solidFill>
                      <a:srgbClr val="000000"/>
                    </a:solidFill>
                    <a:latin typeface="Cambria Math" panose="02040503050406030204" pitchFamily="18" charset="0"/>
                  </a:rPr>
                  <m:t>+</m:t>
                </m:r>
                <m:f>
                  <m:fPr>
                    <m:ctrlPr>
                      <a:rPr xmlns:a="http://schemas.openxmlformats.org/drawingml/2006/main" sz="4700" i="1">
                        <a:solidFill>
                          <a:srgbClr val="000000"/>
                        </a:solidFill>
                        <a:latin typeface="Cambria Math" panose="02040503050406030204" pitchFamily="18" charset="0"/>
                      </a:rPr>
                    </m:ctrlPr>
                    <m:type m:val="bar"/>
                  </m:fPr>
                  <m:num>
                    <m:r>
                      <a:rPr xmlns:a="http://schemas.openxmlformats.org/drawingml/2006/main" sz="4700" i="1">
                        <a:solidFill>
                          <a:srgbClr val="000000"/>
                        </a:solidFill>
                        <a:latin typeface="Cambria Math" panose="02040503050406030204" pitchFamily="18" charset="0"/>
                      </a:rPr>
                      <m:t>∇</m:t>
                    </m:r>
                    <m:r>
                      <a:rPr xmlns:a="http://schemas.openxmlformats.org/drawingml/2006/main" sz="4700" i="1">
                        <a:solidFill>
                          <a:srgbClr val="000000"/>
                        </a:solidFill>
                        <a:latin typeface="Cambria Math" panose="02040503050406030204" pitchFamily="18" charset="0"/>
                      </a:rPr>
                      <m:t>.</m:t>
                    </m:r>
                    <m:r>
                      <a:rPr xmlns:a="http://schemas.openxmlformats.org/drawingml/2006/main" sz="4700" i="1">
                        <a:solidFill>
                          <a:srgbClr val="000000"/>
                        </a:solidFill>
                        <a:latin typeface="Cambria Math" panose="02040503050406030204" pitchFamily="18" charset="0"/>
                      </a:rPr>
                      <m:t>(</m:t>
                    </m:r>
                    <m:r>
                      <a:rPr xmlns:a="http://schemas.openxmlformats.org/drawingml/2006/main" sz="4700" i="1">
                        <a:solidFill>
                          <a:srgbClr val="000000"/>
                        </a:solidFill>
                        <a:latin typeface="Cambria Math" panose="02040503050406030204" pitchFamily="18" charset="0"/>
                      </a:rPr>
                      <m:t>μ</m:t>
                    </m:r>
                    <m:r>
                      <a:rPr xmlns:a="http://schemas.openxmlformats.org/drawingml/2006/main" sz="4700" i="1">
                        <a:solidFill>
                          <a:srgbClr val="000000"/>
                        </a:solidFill>
                        <a:latin typeface="Cambria Math" panose="02040503050406030204" pitchFamily="18" charset="0"/>
                      </a:rPr>
                      <m:t>(</m:t>
                    </m:r>
                    <m:r>
                      <a:rPr xmlns:a="http://schemas.openxmlformats.org/drawingml/2006/main" sz="4700" i="1">
                        <a:solidFill>
                          <a:srgbClr val="000000"/>
                        </a:solidFill>
                        <a:latin typeface="Cambria Math" panose="02040503050406030204" pitchFamily="18" charset="0"/>
                      </a:rPr>
                      <m:t>∇</m:t>
                    </m:r>
                    <m:sSub>
                      <m:e>
                        <m:r>
                          <a:rPr xmlns:a="http://schemas.openxmlformats.org/drawingml/2006/main" sz="4700" i="1">
                            <a:solidFill>
                              <a:srgbClr val="000000"/>
                            </a:solidFill>
                            <a:latin typeface="Cambria Math" panose="02040503050406030204" pitchFamily="18" charset="0"/>
                          </a:rPr>
                          <m:t>u</m:t>
                        </m:r>
                      </m:e>
                      <m:sub>
                        <m:r>
                          <a:rPr xmlns:a="http://schemas.openxmlformats.org/drawingml/2006/main" sz="4700" i="1">
                            <a:solidFill>
                              <a:srgbClr val="000000"/>
                            </a:solidFill>
                            <a:latin typeface="Cambria Math" panose="02040503050406030204" pitchFamily="18" charset="0"/>
                          </a:rPr>
                          <m:t>C</m:t>
                        </m:r>
                      </m:sub>
                    </m:sSub>
                    <m:r>
                      <a:rPr xmlns:a="http://schemas.openxmlformats.org/drawingml/2006/main" sz="4700" i="1">
                        <a:solidFill>
                          <a:srgbClr val="000000"/>
                        </a:solidFill>
                        <a:latin typeface="Cambria Math" panose="02040503050406030204" pitchFamily="18" charset="0"/>
                      </a:rPr>
                      <m:t>+</m:t>
                    </m:r>
                    <m:r>
                      <a:rPr xmlns:a="http://schemas.openxmlformats.org/drawingml/2006/main" sz="4700" i="1">
                        <a:solidFill>
                          <a:srgbClr val="000000"/>
                        </a:solidFill>
                        <a:latin typeface="Cambria Math" panose="02040503050406030204" pitchFamily="18" charset="0"/>
                      </a:rPr>
                      <m:t>∇</m:t>
                    </m:r>
                    <m:sSubSup>
                      <m:e>
                        <m:r>
                          <a:rPr xmlns:a="http://schemas.openxmlformats.org/drawingml/2006/main" sz="4700" i="1">
                            <a:solidFill>
                              <a:srgbClr val="000000"/>
                            </a:solidFill>
                            <a:latin typeface="Cambria Math" panose="02040503050406030204" pitchFamily="18" charset="0"/>
                          </a:rPr>
                          <m:t>u</m:t>
                        </m:r>
                      </m:e>
                      <m:sub>
                        <m:r>
                          <a:rPr xmlns:a="http://schemas.openxmlformats.org/drawingml/2006/main" sz="4700" i="1">
                            <a:solidFill>
                              <a:srgbClr val="000000"/>
                            </a:solidFill>
                            <a:latin typeface="Cambria Math" panose="02040503050406030204" pitchFamily="18" charset="0"/>
                          </a:rPr>
                          <m:t>C</m:t>
                        </m:r>
                      </m:sub>
                      <m:sup>
                        <m:r>
                          <a:rPr xmlns:a="http://schemas.openxmlformats.org/drawingml/2006/main" sz="4700" i="1">
                            <a:solidFill>
                              <a:srgbClr val="000000"/>
                            </a:solidFill>
                            <a:latin typeface="Cambria Math" panose="02040503050406030204" pitchFamily="18" charset="0"/>
                          </a:rPr>
                          <m:t>T</m:t>
                        </m:r>
                      </m:sup>
                    </m:sSubSup>
                    <m:r>
                      <a:rPr xmlns:a="http://schemas.openxmlformats.org/drawingml/2006/main" sz="4700" i="1">
                        <a:solidFill>
                          <a:srgbClr val="000000"/>
                        </a:solidFill>
                        <a:latin typeface="Cambria Math" panose="02040503050406030204" pitchFamily="18" charset="0"/>
                      </a:rPr>
                      <m:t>)</m:t>
                    </m:r>
                    <m:r>
                      <a:rPr xmlns:a="http://schemas.openxmlformats.org/drawingml/2006/main" sz="4700" i="1">
                        <a:solidFill>
                          <a:srgbClr val="000000"/>
                        </a:solidFill>
                        <a:latin typeface="Cambria Math" panose="02040503050406030204" pitchFamily="18" charset="0"/>
                      </a:rPr>
                      <m:t>)</m:t>
                    </m:r>
                  </m:num>
                  <m:den>
                    <m:r>
                      <a:rPr xmlns:a="http://schemas.openxmlformats.org/drawingml/2006/main" sz="4700" i="1">
                        <a:solidFill>
                          <a:srgbClr val="000000"/>
                        </a:solidFill>
                        <a:latin typeface="Cambria Math" panose="02040503050406030204" pitchFamily="18" charset="0"/>
                      </a:rPr>
                      <m:t>ρ</m:t>
                    </m:r>
                  </m:den>
                </m:f>
                <m:r>
                  <a:rPr xmlns:a="http://schemas.openxmlformats.org/drawingml/2006/main" sz="4700" i="1">
                    <a:solidFill>
                      <a:srgbClr val="000000"/>
                    </a:solidFill>
                    <a:latin typeface="Cambria Math" panose="02040503050406030204" pitchFamily="18" charset="0"/>
                  </a:rPr>
                  <m:t>+</m:t>
                </m:r>
                <m:r>
                  <a:rPr xmlns:a="http://schemas.openxmlformats.org/drawingml/2006/main" sz="4700" i="1">
                    <a:solidFill>
                      <a:srgbClr val="000000"/>
                    </a:solidFill>
                    <a:latin typeface="Cambria Math" panose="02040503050406030204" pitchFamily="18" charset="0"/>
                  </a:rPr>
                  <m:t>g</m:t>
                </m:r>
                <m:r>
                  <a:rPr xmlns:a="http://schemas.openxmlformats.org/drawingml/2006/main" sz="4700" i="1">
                    <a:solidFill>
                      <a:srgbClr val="000000"/>
                    </a:solidFill>
                    <a:latin typeface="Cambria Math" panose="02040503050406030204" pitchFamily="18" charset="0"/>
                  </a:rPr>
                  <m:t>z</m:t>
                </m:r>
                <m:f>
                  <m:fPr>
                    <m:ctrlPr>
                      <a:rPr xmlns:a="http://schemas.openxmlformats.org/drawingml/2006/main" sz="4700" i="1">
                        <a:solidFill>
                          <a:srgbClr val="000000"/>
                        </a:solidFill>
                        <a:latin typeface="Cambria Math" panose="02040503050406030204" pitchFamily="18" charset="0"/>
                      </a:rPr>
                    </m:ctrlPr>
                    <m:type m:val="bar"/>
                  </m:fPr>
                  <m:num>
                    <m:r>
                      <a:rPr xmlns:a="http://schemas.openxmlformats.org/drawingml/2006/main" sz="4700" i="1">
                        <a:solidFill>
                          <a:srgbClr val="000000"/>
                        </a:solidFill>
                        <a:latin typeface="Cambria Math" panose="02040503050406030204" pitchFamily="18" charset="0"/>
                      </a:rPr>
                      <m:t>∇</m:t>
                    </m:r>
                    <m:r>
                      <a:rPr xmlns:a="http://schemas.openxmlformats.org/drawingml/2006/main" sz="4700" i="1">
                        <a:solidFill>
                          <a:srgbClr val="000000"/>
                        </a:solidFill>
                        <a:latin typeface="Cambria Math" panose="02040503050406030204" pitchFamily="18" charset="0"/>
                      </a:rPr>
                      <m:t>ρ</m:t>
                    </m:r>
                  </m:num>
                  <m:den>
                    <m:r>
                      <a:rPr xmlns:a="http://schemas.openxmlformats.org/drawingml/2006/main" sz="4700" i="1">
                        <a:solidFill>
                          <a:srgbClr val="000000"/>
                        </a:solidFill>
                        <a:latin typeface="Cambria Math" panose="02040503050406030204" pitchFamily="18" charset="0"/>
                      </a:rPr>
                      <m:t>ρ</m:t>
                    </m:r>
                  </m:den>
                </m:f>
              </m:oMath>
            </a14:m>
          </a:p>
          <a:p>
            <a:pPr defTabSz="726440">
              <a:defRPr i="1" sz="4400">
                <a:solidFill>
                  <a:schemeClr val="accent3">
                    <a:hueOff val="914338"/>
                    <a:satOff val="31515"/>
                    <a:lumOff val="-30790"/>
                  </a:schemeClr>
                </a:solidFill>
                <a:latin typeface="Times Roman"/>
                <a:ea typeface="Times Roman"/>
                <a:cs typeface="Times Roman"/>
                <a:sym typeface="Times Roman"/>
              </a:defRPr>
            </a:pPr>
            <a:r>
              <a:t>Hence for Free Decay test SWENSE is identical to two phase NS equation - Hence SWENSE should create same results like foamStar. Also SWENSE solver can be validated but no advantage of SWENSE can be achieved with Free Decay results </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1" name="Slide Number"/>
          <p:cNvSpPr txBox="1"/>
          <p:nvPr>
            <p:ph type="sldNum" sz="quarter" idx="2"/>
          </p:nvPr>
        </p:nvSpPr>
        <p:spPr>
          <a:xfrm>
            <a:off x="194725" y="13176484"/>
            <a:ext cx="361443" cy="622107"/>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22" name="Rectangle"/>
          <p:cNvSpPr/>
          <p:nvPr/>
        </p:nvSpPr>
        <p:spPr>
          <a:xfrm>
            <a:off x="2590800" y="2616200"/>
            <a:ext cx="589955" cy="1889125"/>
          </a:xfrm>
          <a:prstGeom prst="rect">
            <a:avLst/>
          </a:prstGeom>
          <a:solidFill>
            <a:srgbClr val="FFFFFF"/>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423" name="ECN Experiment (Vincent et al 2020)"/>
          <p:cNvSpPr txBox="1"/>
          <p:nvPr>
            <p:ph type="title"/>
          </p:nvPr>
        </p:nvSpPr>
        <p:spPr>
          <a:xfrm>
            <a:off x="714553" y="208323"/>
            <a:ext cx="13385559" cy="1632967"/>
          </a:xfrm>
          <a:prstGeom prst="rect">
            <a:avLst/>
          </a:prstGeom>
        </p:spPr>
        <p:txBody>
          <a:bodyPr/>
          <a:lstStyle/>
          <a:p>
            <a:pPr algn="l" defTabSz="454025">
              <a:defRPr sz="6875">
                <a:solidFill>
                  <a:schemeClr val="accent5">
                    <a:lumOff val="-29866"/>
                  </a:schemeClr>
                </a:solidFill>
                <a:latin typeface="Times Roman"/>
                <a:ea typeface="Times Roman"/>
                <a:cs typeface="Times Roman"/>
                <a:sym typeface="Times Roman"/>
              </a:defRPr>
            </a:pPr>
            <a:r>
              <a:t>ECN Experiment (</a:t>
            </a:r>
            <a:r>
              <a:rPr i="1"/>
              <a:t>Vincent et </a:t>
            </a:r>
            <a:r>
              <a:rPr i="1"/>
              <a:t>al</a:t>
            </a:r>
            <a:r>
              <a:rPr i="1"/>
              <a:t> 2020</a:t>
            </a:r>
            <a:r>
              <a:t>)</a:t>
            </a:r>
          </a:p>
        </p:txBody>
      </p:sp>
      <p:pic>
        <p:nvPicPr>
          <p:cNvPr id="424" name="Screenshot 2020-12-07 at 3.15.39 PM.png" descr="Screenshot 2020-12-07 at 3.15.39 PM.png"/>
          <p:cNvPicPr>
            <a:picLocks noChangeAspect="1"/>
          </p:cNvPicPr>
          <p:nvPr/>
        </p:nvPicPr>
        <p:blipFill>
          <a:blip r:embed="rId2">
            <a:extLst/>
          </a:blip>
          <a:stretch>
            <a:fillRect/>
          </a:stretch>
        </p:blipFill>
        <p:spPr>
          <a:xfrm>
            <a:off x="10395952" y="2400300"/>
            <a:ext cx="5232401" cy="8915400"/>
          </a:xfrm>
          <a:prstGeom prst="rect">
            <a:avLst/>
          </a:prstGeom>
          <a:ln w="12700">
            <a:miter lim="400000"/>
          </a:ln>
        </p:spPr>
      </p:pic>
      <p:pic>
        <p:nvPicPr>
          <p:cNvPr id="425" name="Screenshot 2020-12-07 at 3.15.18 PM.png" descr="Screenshot 2020-12-07 at 3.15.18 PM.png"/>
          <p:cNvPicPr>
            <a:picLocks noChangeAspect="1"/>
          </p:cNvPicPr>
          <p:nvPr/>
        </p:nvPicPr>
        <p:blipFill>
          <a:blip r:embed="rId3">
            <a:extLst/>
          </a:blip>
          <a:stretch>
            <a:fillRect/>
          </a:stretch>
        </p:blipFill>
        <p:spPr>
          <a:xfrm>
            <a:off x="15900846" y="2078842"/>
            <a:ext cx="8200644" cy="4382424"/>
          </a:xfrm>
          <a:prstGeom prst="rect">
            <a:avLst/>
          </a:prstGeom>
          <a:ln w="12700">
            <a:miter lim="400000"/>
          </a:ln>
        </p:spPr>
      </p:pic>
      <p:pic>
        <p:nvPicPr>
          <p:cNvPr id="426" name="Screenshot 2020-12-07 at 3.15.10 PM.png" descr="Screenshot 2020-12-07 at 3.15.10 PM.png"/>
          <p:cNvPicPr>
            <a:picLocks noChangeAspect="1"/>
          </p:cNvPicPr>
          <p:nvPr/>
        </p:nvPicPr>
        <p:blipFill>
          <a:blip r:embed="rId4">
            <a:extLst/>
          </a:blip>
          <a:stretch>
            <a:fillRect/>
          </a:stretch>
        </p:blipFill>
        <p:spPr>
          <a:xfrm>
            <a:off x="15725207" y="6958683"/>
            <a:ext cx="8729302" cy="5249299"/>
          </a:xfrm>
          <a:prstGeom prst="rect">
            <a:avLst/>
          </a:prstGeom>
          <a:ln w="12700">
            <a:miter lim="400000"/>
          </a:ln>
        </p:spPr>
      </p:pic>
      <p:sp>
        <p:nvSpPr>
          <p:cNvPr id="427" name="Floating Offshore Wind Turbine with SPAR floater in multi- segmented Catenary mooring system…"/>
          <p:cNvSpPr txBox="1"/>
          <p:nvPr>
            <p:ph type="body" sz="quarter" idx="1"/>
          </p:nvPr>
        </p:nvSpPr>
        <p:spPr>
          <a:xfrm>
            <a:off x="953548" y="2454028"/>
            <a:ext cx="9933385" cy="6237915"/>
          </a:xfrm>
          <a:prstGeom prst="rect">
            <a:avLst/>
          </a:prstGeom>
        </p:spPr>
        <p:txBody>
          <a:bodyPr/>
          <a:lstStyle/>
          <a:p>
            <a:pPr marL="596900" indent="-596900" defTabSz="775969">
              <a:buClr>
                <a:srgbClr val="000000"/>
              </a:buClr>
              <a:buSzPct val="100000"/>
              <a:buFont typeface="Calibri"/>
              <a:buChar char="•"/>
              <a:defRPr sz="3384">
                <a:latin typeface="Times Roman"/>
                <a:ea typeface="Times Roman"/>
                <a:cs typeface="Times Roman"/>
                <a:sym typeface="Times Roman"/>
              </a:defRPr>
            </a:pPr>
            <a:r>
              <a:t>Floating Offshore Wind Turbine with SPAR floater in multi- segmented Catenary mooring system </a:t>
            </a:r>
          </a:p>
          <a:p>
            <a:pPr marL="596900" indent="-596900" defTabSz="775969">
              <a:buClr>
                <a:srgbClr val="000000"/>
              </a:buClr>
              <a:buSzPct val="100000"/>
              <a:buFont typeface="Calibri"/>
              <a:buChar char="•"/>
              <a:defRPr sz="3384">
                <a:latin typeface="Times Roman"/>
                <a:ea typeface="Times Roman"/>
                <a:cs typeface="Times Roman"/>
                <a:sym typeface="Times Roman"/>
              </a:defRPr>
            </a:pPr>
            <a:r>
              <a:t>TestCases carried in Experiment </a:t>
            </a:r>
          </a:p>
          <a:p>
            <a:pPr lvl="1" marL="1157986" indent="-596900" defTabSz="775969">
              <a:buClr>
                <a:srgbClr val="000000"/>
              </a:buClr>
              <a:buSzPct val="123000"/>
              <a:buFont typeface="Calibri"/>
              <a:buChar char="•"/>
              <a:defRPr sz="3384">
                <a:latin typeface="Times Roman"/>
                <a:ea typeface="Times Roman"/>
                <a:cs typeface="Times Roman"/>
                <a:sym typeface="Times Roman"/>
              </a:defRPr>
            </a:pPr>
            <a:r>
              <a:t>Decay tests</a:t>
            </a:r>
          </a:p>
          <a:p>
            <a:pPr lvl="1" marL="1157986" indent="-596900" defTabSz="775969">
              <a:buClr>
                <a:srgbClr val="000000"/>
              </a:buClr>
              <a:buSzPct val="123000"/>
              <a:buFont typeface="Calibri"/>
              <a:buChar char="•"/>
              <a:defRPr sz="3384">
                <a:latin typeface="Times Roman"/>
                <a:ea typeface="Times Roman"/>
                <a:cs typeface="Times Roman"/>
                <a:sym typeface="Times Roman"/>
              </a:defRPr>
            </a:pPr>
            <a:r>
              <a:t>Decay tests with waves </a:t>
            </a:r>
          </a:p>
          <a:p>
            <a:pPr lvl="1" marL="1157986" indent="-596900" defTabSz="775969">
              <a:buClr>
                <a:srgbClr val="000000"/>
              </a:buClr>
              <a:buSzPct val="123000"/>
              <a:buFont typeface="Calibri"/>
              <a:buChar char="•"/>
              <a:defRPr sz="3384">
                <a:latin typeface="Times Roman"/>
                <a:ea typeface="Times Roman"/>
                <a:cs typeface="Times Roman"/>
                <a:sym typeface="Times Roman"/>
              </a:defRPr>
            </a:pPr>
            <a:r>
              <a:t>Regular waves without wind</a:t>
            </a:r>
          </a:p>
          <a:p>
            <a:pPr lvl="2" marL="1587753" indent="-596900" defTabSz="775969">
              <a:buClr>
                <a:srgbClr val="000000"/>
              </a:buClr>
              <a:buSzPct val="123000"/>
              <a:buFont typeface="Calibri"/>
              <a:buChar char="◦"/>
              <a:defRPr sz="3384">
                <a:latin typeface="Times Roman"/>
                <a:ea typeface="Times Roman"/>
                <a:cs typeface="Times Roman"/>
                <a:sym typeface="Times Roman"/>
              </a:defRPr>
            </a:pPr>
            <a:r>
              <a:t>Motion RAO</a:t>
            </a:r>
          </a:p>
          <a:p>
            <a:pPr lvl="2" marL="1587753" indent="-596900" defTabSz="775969">
              <a:buClr>
                <a:srgbClr val="000000"/>
              </a:buClr>
              <a:buSzPct val="123000"/>
              <a:buFont typeface="Calibri"/>
              <a:buChar char="◦"/>
              <a:defRPr sz="3384">
                <a:latin typeface="Times Roman"/>
                <a:ea typeface="Times Roman"/>
                <a:cs typeface="Times Roman"/>
                <a:sym typeface="Times Roman"/>
              </a:defRPr>
            </a:pPr>
            <a:r>
              <a:t>Wave drift forces </a:t>
            </a:r>
          </a:p>
          <a:p>
            <a:pPr lvl="1" marL="1157986" indent="-596900" defTabSz="775969">
              <a:buClr>
                <a:srgbClr val="000000"/>
              </a:buClr>
              <a:buSzPct val="123000"/>
              <a:buFont typeface="Calibri"/>
              <a:buChar char="•"/>
              <a:defRPr sz="3384">
                <a:latin typeface="Times Roman"/>
                <a:ea typeface="Times Roman"/>
                <a:cs typeface="Times Roman"/>
                <a:sym typeface="Times Roman"/>
              </a:defRPr>
            </a:pPr>
            <a:r>
              <a:t>Regular waves with speed</a:t>
            </a:r>
          </a:p>
          <a:p>
            <a:pPr lvl="2" marL="1587753" indent="-596900" defTabSz="775969">
              <a:buClr>
                <a:srgbClr val="000000"/>
              </a:buClr>
              <a:buSzPct val="123000"/>
              <a:buFont typeface="Calibri"/>
              <a:buChar char="◦"/>
              <a:defRPr sz="3384">
                <a:latin typeface="Times Roman"/>
                <a:ea typeface="Times Roman"/>
                <a:cs typeface="Times Roman"/>
                <a:sym typeface="Times Roman"/>
              </a:defRPr>
            </a:pPr>
            <a:r>
              <a:t>Motion RAO</a:t>
            </a:r>
          </a:p>
          <a:p>
            <a:pPr lvl="2" marL="1587753" indent="-596900" defTabSz="775969">
              <a:buClr>
                <a:srgbClr val="000000"/>
              </a:buClr>
              <a:buSzPct val="123000"/>
              <a:buFont typeface="Calibri"/>
              <a:buChar char="◦"/>
              <a:defRPr sz="3384">
                <a:latin typeface="Times Roman"/>
                <a:ea typeface="Times Roman"/>
                <a:cs typeface="Times Roman"/>
                <a:sym typeface="Times Roman"/>
              </a:defRPr>
            </a:pPr>
            <a:r>
              <a:t>Wave drift forces</a:t>
            </a:r>
          </a:p>
          <a:p>
            <a:pPr lvl="1" marL="1157986" indent="-596900" defTabSz="775969">
              <a:buClr>
                <a:srgbClr val="000000"/>
              </a:buClr>
              <a:buSzPct val="123000"/>
              <a:buFont typeface="Calibri"/>
              <a:buChar char="•"/>
              <a:defRPr sz="3384">
                <a:latin typeface="Times Roman"/>
                <a:ea typeface="Times Roman"/>
                <a:cs typeface="Times Roman"/>
                <a:sym typeface="Times Roman"/>
              </a:defRPr>
            </a:pPr>
            <a:r>
              <a:t>Irregular waves and turbulent wind </a:t>
            </a:r>
          </a:p>
        </p:txBody>
      </p:sp>
      <p:graphicFrame>
        <p:nvGraphicFramePr>
          <p:cNvPr id="428" name="Table"/>
          <p:cNvGraphicFramePr/>
          <p:nvPr/>
        </p:nvGraphicFramePr>
        <p:xfrm>
          <a:off x="2836811" y="8764649"/>
          <a:ext cx="6838506" cy="3785453"/>
        </p:xfrm>
        <a:graphic xmlns:a="http://schemas.openxmlformats.org/drawingml/2006/main">
          <a:graphicData uri="http://schemas.openxmlformats.org/drawingml/2006/table">
            <a:tbl>
              <a:tblPr firstCol="0" firstRow="1" lastCol="0" lastRow="0" bandCol="0" bandRow="1" rtl="0">
                <a:tableStyleId>{4C3C2611-4C71-4FC5-86AE-919BDF0F9419}</a:tableStyleId>
              </a:tblPr>
              <a:tblGrid>
                <a:gridCol w="3412902"/>
                <a:gridCol w="3412902"/>
              </a:tblGrid>
              <a:tr h="754550">
                <a:tc>
                  <a:txBody>
                    <a:bodyPr/>
                    <a:lstStyle/>
                    <a:p>
                      <a:pPr defTabSz="914400">
                        <a:tabLst>
                          <a:tab pos="1663700" algn="l"/>
                        </a:tabLst>
                        <a:defRPr b="0"/>
                      </a:pPr>
                      <a:r>
                        <a:rPr b="1" sz="2400">
                          <a:latin typeface="Times Roman"/>
                          <a:ea typeface="Times Roman"/>
                          <a:cs typeface="Times Roman"/>
                          <a:sym typeface="Times Roman"/>
                        </a:rPr>
                        <a:t>Properties</a:t>
                      </a:r>
                    </a:p>
                  </a:txBody>
                  <a:tcPr marL="50800" marR="50800" marT="50800" marB="50800" anchor="ctr" anchorCtr="0" horzOverflow="overflow"/>
                </a:tc>
                <a:tc>
                  <a:txBody>
                    <a:bodyPr/>
                    <a:lstStyle/>
                    <a:p>
                      <a:pPr defTabSz="914400">
                        <a:tabLst>
                          <a:tab pos="1663700" algn="l"/>
                        </a:tabLst>
                        <a:defRPr b="0"/>
                      </a:pPr>
                      <a:r>
                        <a:rPr b="1" sz="2400">
                          <a:latin typeface="Times Roman"/>
                          <a:ea typeface="Times Roman"/>
                          <a:cs typeface="Times Roman"/>
                          <a:sym typeface="Times Roman"/>
                        </a:rPr>
                        <a:t>Values</a:t>
                      </a:r>
                    </a:p>
                  </a:txBody>
                  <a:tcPr marL="50800" marR="50800" marT="50800" marB="50800" anchor="ctr" anchorCtr="0" horzOverflow="overflow"/>
                </a:tc>
              </a:tr>
              <a:tr h="754550">
                <a:tc>
                  <a:txBody>
                    <a:bodyPr/>
                    <a:lstStyle/>
                    <a:p>
                      <a:pPr defTabSz="914400"/>
                      <a:r>
                        <a:rPr sz="2400">
                          <a:latin typeface="Times Roman"/>
                          <a:ea typeface="Times Roman"/>
                          <a:cs typeface="Times Roman"/>
                          <a:sym typeface="Times Roman"/>
                        </a:rPr>
                        <a:t>Mass (Floater + Tower+ Hub) </a:t>
                      </a:r>
                    </a:p>
                  </a:txBody>
                  <a:tcPr marL="50800" marR="50800" marT="50800" marB="50800" anchor="ctr" anchorCtr="0" horzOverflow="overflow"/>
                </a:tc>
                <a:tc>
                  <a:txBody>
                    <a:bodyPr/>
                    <a:lstStyle/>
                    <a:p>
                      <a:pPr defTabSz="914400"/>
                      <a:r>
                        <a:rPr sz="2400">
                          <a:latin typeface="Times Roman"/>
                          <a:ea typeface="Times Roman"/>
                          <a:cs typeface="Times Roman"/>
                          <a:sym typeface="Times Roman"/>
                        </a:rPr>
                        <a:t>329.73 kg</a:t>
                      </a:r>
                    </a:p>
                  </a:txBody>
                  <a:tcPr marL="50800" marR="50800" marT="50800" marB="50800" anchor="ctr" anchorCtr="0" horzOverflow="overflow"/>
                </a:tc>
              </a:tr>
              <a:tr h="754550">
                <a:tc>
                  <a:txBody>
                    <a:bodyPr/>
                    <a:lstStyle/>
                    <a:p>
                      <a:pPr defTabSz="914400"/>
                      <a:r>
                        <a:rPr sz="2400">
                          <a:latin typeface="Times Roman"/>
                          <a:ea typeface="Times Roman"/>
                          <a:cs typeface="Times Roman"/>
                          <a:sym typeface="Times Roman"/>
                        </a:rPr>
                        <a:t>COG (calculated)</a:t>
                      </a:r>
                    </a:p>
                  </a:txBody>
                  <a:tcPr marL="50800" marR="50800" marT="50800" marB="50800" anchor="ctr" anchorCtr="0" horzOverflow="overflow"/>
                </a:tc>
                <a:tc>
                  <a:txBody>
                    <a:bodyPr/>
                    <a:lstStyle/>
                    <a:p>
                      <a:pPr defTabSz="914400"/>
                      <a:r>
                        <a:rPr sz="2400">
                          <a:latin typeface="Times Roman"/>
                          <a:ea typeface="Times Roman"/>
                          <a:cs typeface="Times Roman"/>
                          <a:sym typeface="Times Roman"/>
                        </a:rPr>
                        <a:t>(-0.0043,0,-1.8055)</a:t>
                      </a:r>
                    </a:p>
                  </a:txBody>
                  <a:tcPr marL="50800" marR="50800" marT="50800" marB="50800" anchor="ctr" anchorCtr="0" horzOverflow="overflow"/>
                </a:tc>
              </a:tr>
              <a:tr h="754550">
                <a:tc>
                  <a:txBody>
                    <a:bodyPr/>
                    <a:lstStyle/>
                    <a:p>
                      <a:pPr defTabSz="914400"/>
                      <a:r>
                        <a:rPr sz="2400">
                          <a:latin typeface="Times Roman"/>
                          <a:ea typeface="Times Roman"/>
                          <a:cs typeface="Times Roman"/>
                          <a:sym typeface="Times Roman"/>
                        </a:rPr>
                        <a:t>MOI (calculated)</a:t>
                      </a:r>
                    </a:p>
                  </a:txBody>
                  <a:tcPr marL="50800" marR="50800" marT="50800" marB="50800" anchor="ctr" anchorCtr="0" horzOverflow="overflow"/>
                </a:tc>
                <a:tc>
                  <a:txBody>
                    <a:bodyPr/>
                    <a:lstStyle/>
                    <a:p>
                      <a:pPr defTabSz="914400">
                        <a:defRPr sz="2400">
                          <a:latin typeface="Times Roman"/>
                          <a:ea typeface="Times Roman"/>
                          <a:cs typeface="Times Roman"/>
                          <a:sym typeface="Times Roman"/>
                        </a:defRPr>
                      </a:pPr>
                      <a:r>
                        <a:t>190,190,10 (kgm</a:t>
                      </a:r>
                      <a:r>
                        <a:rPr baseline="31999"/>
                        <a:t>2</a:t>
                      </a:r>
                      <a:r>
                        <a:t>)</a:t>
                      </a:r>
                    </a:p>
                  </a:txBody>
                  <a:tcPr marL="50800" marR="50800" marT="50800" marB="50800" anchor="ctr" anchorCtr="0" horzOverflow="overflow"/>
                </a:tc>
              </a:tr>
              <a:tr h="754550">
                <a:tc>
                  <a:txBody>
                    <a:bodyPr/>
                    <a:lstStyle/>
                    <a:p>
                      <a:pPr defTabSz="914400"/>
                      <a:r>
                        <a:rPr sz="2400">
                          <a:latin typeface="Times Roman"/>
                          <a:ea typeface="Times Roman"/>
                          <a:cs typeface="Times Roman"/>
                          <a:sym typeface="Times Roman"/>
                        </a:rPr>
                        <a:t>COB</a:t>
                      </a:r>
                    </a:p>
                  </a:txBody>
                  <a:tcPr marL="50800" marR="50800" marT="50800" marB="50800" anchor="ctr" anchorCtr="0" horzOverflow="overflow"/>
                </a:tc>
                <a:tc>
                  <a:txBody>
                    <a:bodyPr/>
                    <a:lstStyle/>
                    <a:p>
                      <a:pPr defTabSz="914400"/>
                      <a:r>
                        <a:rPr sz="2400">
                          <a:latin typeface="Times Roman"/>
                          <a:ea typeface="Times Roman"/>
                          <a:cs typeface="Times Roman"/>
                          <a:sym typeface="Times Roman"/>
                        </a:rPr>
                        <a:t>-1.023</a:t>
                      </a:r>
                    </a:p>
                  </a:txBody>
                  <a:tcPr marL="50800" marR="50800" marT="50800" marB="50800" anchor="ctr" anchorCtr="0" horzOverflow="overflow"/>
                </a:tc>
              </a:tr>
            </a:tbl>
          </a:graphicData>
        </a:graphic>
      </p:graphicFrame>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51"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652" name="Rectangle"/>
          <p:cNvSpPr/>
          <p:nvPr/>
        </p:nvSpPr>
        <p:spPr>
          <a:xfrm>
            <a:off x="2590800" y="2616200"/>
            <a:ext cx="589955" cy="1889125"/>
          </a:xfrm>
          <a:prstGeom prst="rect">
            <a:avLst/>
          </a:prstGeom>
          <a:solidFill>
            <a:srgbClr val="FFFFFF"/>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653" name="HEAVE FREE DECAY COMPARISON"/>
          <p:cNvSpPr txBox="1"/>
          <p:nvPr>
            <p:ph type="title"/>
          </p:nvPr>
        </p:nvSpPr>
        <p:spPr>
          <a:xfrm>
            <a:off x="714553" y="208323"/>
            <a:ext cx="13385559" cy="1632967"/>
          </a:xfrm>
          <a:prstGeom prst="rect">
            <a:avLst/>
          </a:prstGeom>
        </p:spPr>
        <p:txBody>
          <a:bodyPr/>
          <a:lstStyle>
            <a:lvl1pPr algn="l" defTabSz="421004">
              <a:defRPr sz="6375">
                <a:solidFill>
                  <a:schemeClr val="accent5">
                    <a:lumOff val="-29866"/>
                  </a:schemeClr>
                </a:solidFill>
                <a:latin typeface="Times Roman"/>
                <a:ea typeface="Times Roman"/>
                <a:cs typeface="Times Roman"/>
                <a:sym typeface="Times Roman"/>
              </a:defRPr>
            </a:lvl1pPr>
          </a:lstStyle>
          <a:p>
            <a:pPr/>
            <a:r>
              <a:t>HEAVE FREE DECAY COMPARISON</a:t>
            </a:r>
          </a:p>
        </p:txBody>
      </p:sp>
      <p:sp>
        <p:nvSpPr>
          <p:cNvPr id="654" name="Since the outer box has no influence in the PPCD - Influence of outer boxes are tested with the problem of  Heave Free Decay motion…"/>
          <p:cNvSpPr txBox="1"/>
          <p:nvPr>
            <p:ph type="body" sz="quarter" idx="1"/>
          </p:nvPr>
        </p:nvSpPr>
        <p:spPr>
          <a:xfrm>
            <a:off x="724948" y="2603393"/>
            <a:ext cx="16059746" cy="2589852"/>
          </a:xfrm>
          <a:prstGeom prst="rect">
            <a:avLst/>
          </a:prstGeom>
        </p:spPr>
        <p:txBody>
          <a:bodyPr/>
          <a:lstStyle/>
          <a:p>
            <a:pPr marL="457200" indent="-457200" defTabSz="594360">
              <a:spcBef>
                <a:spcPts val="2100"/>
              </a:spcBef>
              <a:buClr>
                <a:srgbClr val="000000"/>
              </a:buClr>
              <a:buSzPct val="100000"/>
              <a:buFont typeface="Calibri"/>
              <a:buChar char="•"/>
              <a:defRPr sz="2592">
                <a:latin typeface="Times Roman"/>
                <a:ea typeface="Times Roman"/>
                <a:cs typeface="Times Roman"/>
                <a:sym typeface="Times Roman"/>
              </a:defRPr>
            </a:pPr>
            <a:r>
              <a:t>Since the outer box has no influence in the PPCD - Influence of outer boxes are tested with the problem of  Heave Free Decay motion </a:t>
            </a:r>
          </a:p>
          <a:p>
            <a:pPr marL="457200" indent="-457200" defTabSz="594360">
              <a:spcBef>
                <a:spcPts val="2100"/>
              </a:spcBef>
              <a:buClr>
                <a:srgbClr val="000000"/>
              </a:buClr>
              <a:buSzPct val="100000"/>
              <a:buFont typeface="Calibri"/>
              <a:buChar char="•"/>
              <a:defRPr sz="2592">
                <a:latin typeface="Times Roman"/>
                <a:ea typeface="Times Roman"/>
                <a:cs typeface="Times Roman"/>
                <a:sym typeface="Times Roman"/>
              </a:defRPr>
            </a:pPr>
            <a:r>
              <a:t>FS Refinement involved refining 1 and 2 in the same ratio </a:t>
            </a:r>
          </a:p>
          <a:p>
            <a:pPr marL="457200" indent="-457200" defTabSz="594360">
              <a:spcBef>
                <a:spcPts val="2100"/>
              </a:spcBef>
              <a:buClr>
                <a:srgbClr val="000000"/>
              </a:buClr>
              <a:buSzPct val="100000"/>
              <a:buFont typeface="Calibri"/>
              <a:buChar char="•"/>
              <a:defRPr sz="2592">
                <a:latin typeface="Times Roman"/>
                <a:ea typeface="Times Roman"/>
                <a:cs typeface="Times Roman"/>
                <a:sym typeface="Times Roman"/>
              </a:defRPr>
            </a:pPr>
            <a:r>
              <a:t>It seems that refinment has an influence on damping values obtained in the simulation (higher refinement has better results in terms of damping)</a:t>
            </a:r>
          </a:p>
        </p:txBody>
      </p:sp>
      <p:pic>
        <p:nvPicPr>
          <p:cNvPr id="655" name="Screenshot 2021-04-14 at 6.26.03 PM.png" descr="Screenshot 2021-04-14 at 6.26.03 PM.png"/>
          <p:cNvPicPr>
            <a:picLocks noChangeAspect="1"/>
          </p:cNvPicPr>
          <p:nvPr/>
        </p:nvPicPr>
        <p:blipFill>
          <a:blip r:embed="rId2">
            <a:extLst/>
          </a:blip>
          <a:stretch>
            <a:fillRect/>
          </a:stretch>
        </p:blipFill>
        <p:spPr>
          <a:xfrm>
            <a:off x="18707523" y="2258936"/>
            <a:ext cx="4424483" cy="10450364"/>
          </a:xfrm>
          <a:prstGeom prst="rect">
            <a:avLst/>
          </a:prstGeom>
          <a:ln w="12700">
            <a:miter lim="400000"/>
          </a:ln>
        </p:spPr>
      </p:pic>
      <p:pic>
        <p:nvPicPr>
          <p:cNvPr id="656" name="HeaveFDSWENSE.pdf" descr="HeaveFDSWENSE.pdf"/>
          <p:cNvPicPr>
            <a:picLocks noChangeAspect="1"/>
          </p:cNvPicPr>
          <p:nvPr/>
        </p:nvPicPr>
        <p:blipFill>
          <a:blip r:embed="rId3">
            <a:extLst/>
          </a:blip>
          <a:srcRect l="967" t="0" r="967" b="0"/>
          <a:stretch>
            <a:fillRect/>
          </a:stretch>
        </p:blipFill>
        <p:spPr>
          <a:xfrm>
            <a:off x="1639918" y="5280235"/>
            <a:ext cx="12361406" cy="7099224"/>
          </a:xfrm>
          <a:prstGeom prst="rect">
            <a:avLst/>
          </a:prstGeom>
          <a:ln w="12700">
            <a:miter lim="400000"/>
          </a:ln>
        </p:spPr>
      </p:pic>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58"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659" name="Rectangle"/>
          <p:cNvSpPr/>
          <p:nvPr/>
        </p:nvSpPr>
        <p:spPr>
          <a:xfrm>
            <a:off x="2590800" y="2616200"/>
            <a:ext cx="589955" cy="1889125"/>
          </a:xfrm>
          <a:prstGeom prst="rect">
            <a:avLst/>
          </a:prstGeom>
          <a:solidFill>
            <a:srgbClr val="FFFFFF"/>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660" name="SPAR in presence of  regular Wave"/>
          <p:cNvSpPr txBox="1"/>
          <p:nvPr>
            <p:ph type="title"/>
          </p:nvPr>
        </p:nvSpPr>
        <p:spPr>
          <a:xfrm>
            <a:off x="1463390" y="4969966"/>
            <a:ext cx="21030148" cy="3903976"/>
          </a:xfrm>
          <a:prstGeom prst="rect">
            <a:avLst/>
          </a:prstGeom>
        </p:spPr>
        <p:txBody>
          <a:bodyPr/>
          <a:lstStyle>
            <a:lvl1pPr defTabSz="817244">
              <a:defRPr sz="12375">
                <a:solidFill>
                  <a:schemeClr val="accent5">
                    <a:lumOff val="-29866"/>
                  </a:schemeClr>
                </a:solidFill>
                <a:latin typeface="Times Roman"/>
                <a:ea typeface="Times Roman"/>
                <a:cs typeface="Times Roman"/>
                <a:sym typeface="Times Roman"/>
              </a:defRPr>
            </a:lvl1pPr>
          </a:lstStyle>
          <a:p>
            <a:pPr/>
            <a:r>
              <a:t>SPAR in presence of  regular Wave</a:t>
            </a:r>
          </a:p>
        </p:txBody>
      </p:sp>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62"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663" name="Wave validation in domain"/>
          <p:cNvSpPr txBox="1"/>
          <p:nvPr>
            <p:ph type="title"/>
          </p:nvPr>
        </p:nvSpPr>
        <p:spPr>
          <a:xfrm>
            <a:off x="714553" y="208323"/>
            <a:ext cx="13385559" cy="1632967"/>
          </a:xfrm>
          <a:prstGeom prst="rect">
            <a:avLst/>
          </a:prstGeom>
        </p:spPr>
        <p:txBody>
          <a:bodyPr/>
          <a:lstStyle>
            <a:lvl1pPr algn="l" defTabSz="619125">
              <a:defRPr sz="9375">
                <a:solidFill>
                  <a:schemeClr val="accent5">
                    <a:lumOff val="-29866"/>
                  </a:schemeClr>
                </a:solidFill>
                <a:latin typeface="Times Roman"/>
                <a:ea typeface="Times Roman"/>
                <a:cs typeface="Times Roman"/>
                <a:sym typeface="Times Roman"/>
              </a:defRPr>
            </a:lvl1pPr>
          </a:lstStyle>
          <a:p>
            <a:pPr/>
            <a:r>
              <a:t>Wave validation in domain </a:t>
            </a:r>
          </a:p>
        </p:txBody>
      </p:sp>
      <p:sp>
        <p:nvSpPr>
          <p:cNvPr id="664" name="Regular wave : A 0.035m and T 1.11s…"/>
          <p:cNvSpPr txBox="1"/>
          <p:nvPr>
            <p:ph type="body" sz="half" idx="1"/>
          </p:nvPr>
        </p:nvSpPr>
        <p:spPr>
          <a:xfrm>
            <a:off x="724948" y="2603393"/>
            <a:ext cx="12091278" cy="9933298"/>
          </a:xfrm>
          <a:prstGeom prst="rect">
            <a:avLst/>
          </a:prstGeom>
        </p:spPr>
        <p:txBody>
          <a:bodyPr/>
          <a:lstStyle/>
          <a:p>
            <a:pPr marL="635000" indent="-635000">
              <a:buClr>
                <a:srgbClr val="000000"/>
              </a:buClr>
              <a:buSzPct val="100000"/>
              <a:buFont typeface="Calibri"/>
              <a:buChar char="•"/>
              <a:defRPr sz="3600">
                <a:latin typeface="Times Roman"/>
                <a:ea typeface="Times Roman"/>
                <a:cs typeface="Times Roman"/>
                <a:sym typeface="Times Roman"/>
              </a:defRPr>
            </a:pPr>
            <a:r>
              <a:t>Regular wave : A 0.035m and T 1.11s</a:t>
            </a:r>
          </a:p>
          <a:p>
            <a:pPr marL="635000" indent="-635000">
              <a:buClr>
                <a:srgbClr val="000000"/>
              </a:buClr>
              <a:buSzPct val="100000"/>
              <a:buFont typeface="Calibri"/>
              <a:buChar char="•"/>
              <a:defRPr sz="3600">
                <a:latin typeface="Times Roman"/>
                <a:ea typeface="Times Roman"/>
                <a:cs typeface="Times Roman"/>
                <a:sym typeface="Times Roman"/>
              </a:defRPr>
            </a:pPr>
            <a:r>
              <a:t>Experimental Run time : 100s</a:t>
            </a:r>
          </a:p>
          <a:p>
            <a:pPr marL="635000" indent="-635000">
              <a:buClr>
                <a:srgbClr val="000000"/>
              </a:buClr>
              <a:buSzPct val="100000"/>
              <a:buFont typeface="Calibri"/>
              <a:buChar char="•"/>
              <a:defRPr sz="3600">
                <a:latin typeface="Times Roman"/>
                <a:ea typeface="Times Roman"/>
                <a:cs typeface="Times Roman"/>
                <a:sym typeface="Times Roman"/>
              </a:defRPr>
            </a:pPr>
            <a:r>
              <a:t>Domain maintained: Same shortest domain </a:t>
            </a:r>
          </a:p>
        </p:txBody>
      </p:sp>
      <p:sp>
        <p:nvSpPr>
          <p:cNvPr id="665" name="Text"/>
          <p:cNvSpPr txBox="1"/>
          <p:nvPr/>
        </p:nvSpPr>
        <p:spPr>
          <a:xfrm>
            <a:off x="3765493" y="6771999"/>
            <a:ext cx="127001" cy="609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defTabSz="457200">
              <a:lnSpc>
                <a:spcPct val="100000"/>
              </a:lnSpc>
              <a:spcBef>
                <a:spcPts val="1200"/>
              </a:spcBef>
              <a:defRPr sz="1200">
                <a:latin typeface="Times Roman"/>
                <a:ea typeface="Times Roman"/>
                <a:cs typeface="Times Roman"/>
                <a:sym typeface="Times Roman"/>
              </a:defRPr>
            </a:pPr>
          </a:p>
        </p:txBody>
      </p:sp>
      <p:pic>
        <p:nvPicPr>
          <p:cNvPr id="666" name="ezgif.com-crop-2.mp4" descr="ezgif.com-crop-2.mp4"/>
          <p:cNvPicPr>
            <a:picLocks noChangeAspect="0"/>
          </p:cNvPicPr>
          <p:nvPr>
            <a:videoFile r:link="rId2"/>
            <p:extLst>
              <p:ext uri="{DAA4B4D4-6D71-4841-9C94-3DE7FCFB9230}">
                <p14:media xmlns:p14="http://schemas.microsoft.com/office/powerpoint/2010/main" r:embed="rId3"/>
              </p:ext>
            </p:extLst>
          </p:nvPr>
        </p:nvPicPr>
        <p:blipFill>
          <a:blip r:embed="rId4">
            <a:extLst/>
          </a:blip>
          <a:stretch>
            <a:fillRect/>
          </a:stretch>
        </p:blipFill>
        <p:spPr>
          <a:xfrm>
            <a:off x="658076" y="4609861"/>
            <a:ext cx="2848869" cy="7814786"/>
          </a:xfrm>
          <a:prstGeom prst="rect">
            <a:avLst/>
          </a:prstGeom>
          <a:ln w="12700">
            <a:miter lim="400000"/>
          </a:ln>
        </p:spPr>
      </p:pic>
      <p:sp>
        <p:nvSpPr>
          <p:cNvPr id="667" name="Rectangle"/>
          <p:cNvSpPr/>
          <p:nvPr/>
        </p:nvSpPr>
        <p:spPr>
          <a:xfrm>
            <a:off x="771368" y="4721823"/>
            <a:ext cx="2526408" cy="2952022"/>
          </a:xfrm>
          <a:prstGeom prst="rect">
            <a:avLst/>
          </a:prstGeom>
          <a:solidFill>
            <a:schemeClr val="accent1">
              <a:hueOff val="114395"/>
              <a:lumOff val="-24975"/>
            </a:schemeClr>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668" name="Rectangle"/>
          <p:cNvSpPr/>
          <p:nvPr/>
        </p:nvSpPr>
        <p:spPr>
          <a:xfrm>
            <a:off x="733221" y="7646788"/>
            <a:ext cx="2602703" cy="4747471"/>
          </a:xfrm>
          <a:prstGeom prst="rect">
            <a:avLst/>
          </a:prstGeom>
          <a:solidFill>
            <a:schemeClr val="accent5">
              <a:lumOff val="-29866"/>
            </a:schemeClr>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pic>
        <p:nvPicPr>
          <p:cNvPr id="669" name="IncidentRegularWave.pdf" descr="IncidentRegularWave.pdf"/>
          <p:cNvPicPr>
            <a:picLocks noChangeAspect="1"/>
          </p:cNvPicPr>
          <p:nvPr/>
        </p:nvPicPr>
        <p:blipFill>
          <a:blip r:embed="rId5">
            <a:extLst/>
          </a:blip>
          <a:stretch>
            <a:fillRect/>
          </a:stretch>
        </p:blipFill>
        <p:spPr>
          <a:xfrm>
            <a:off x="10669219" y="3067616"/>
            <a:ext cx="14410686" cy="8316166"/>
          </a:xfrm>
          <a:prstGeom prst="rect">
            <a:avLst/>
          </a:prstGeom>
          <a:ln w="12700">
            <a:miter lim="400000"/>
          </a:ln>
        </p:spPr>
      </p:pic>
      <p:sp>
        <p:nvSpPr>
          <p:cNvPr id="670" name="Fig: Incident Wave validation with input parameters using wave probe placed inside the domain"/>
          <p:cNvSpPr txBox="1"/>
          <p:nvPr/>
        </p:nvSpPr>
        <p:spPr>
          <a:xfrm>
            <a:off x="12531789" y="11368728"/>
            <a:ext cx="10685546" cy="99441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spcBef>
                <a:spcPts val="0"/>
              </a:spcBef>
              <a:defRPr i="1" sz="3000">
                <a:latin typeface="Times Roman"/>
                <a:ea typeface="Times Roman"/>
                <a:cs typeface="Times Roman"/>
                <a:sym typeface="Times Roman"/>
              </a:defRPr>
            </a:lvl1pPr>
          </a:lstStyle>
          <a:p>
            <a:pPr/>
            <a:r>
              <a:t>Fig: Incident Wave validation with input parameters using wave probe placed inside the domain</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mediacall" nodeType="afterEffect" presetSubtype="0" presetID="1" grpId="1" fill="hold">
                                  <p:stCondLst>
                                    <p:cond delay="0"/>
                                  </p:stCondLst>
                                  <p:childTnLst>
                                    <p:cmd type="call" cmd="playFrom(0.0)">
                                      <p:cBhvr>
                                        <p:cTn id="6" dur="6000" fill="hold"/>
                                        <p:tgtEl>
                                          <p:spTgt spid="666"/>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7" fill="hold" display="0">
                  <p:stCondLst>
                    <p:cond delay="indefinite"/>
                  </p:stCondLst>
                </p:cTn>
                <p:tgtEl>
                  <p:spTgt spid="666"/>
                </p:tgtEl>
              </p:cMediaNode>
            </p:video>
            <p:seq concurrent="1" prevAc="none" nextAc="seek">
              <p:cTn id="8" evtFilter="cancelBubble" nodeType="interactiveSeq" restart="whenNotActive" fill="hold">
                <p:stCondLst>
                  <p:cond delay="0" evt="onClick">
                    <p:tgtEl>
                      <p:spTgt spid="666"/>
                    </p:tgtEl>
                  </p:cond>
                </p:stCondLst>
                <p:endSync delay="0" evt="end">
                  <p:rtn val="all"/>
                </p:endSync>
                <p:childTnLst>
                  <p:par>
                    <p:cTn id="9" fill="hold">
                      <p:stCondLst>
                        <p:cond delay="0"/>
                      </p:stCondLst>
                      <p:childTnLst>
                        <p:par>
                          <p:cTn id="10" fill="hold">
                            <p:stCondLst>
                              <p:cond delay="0"/>
                            </p:stCondLst>
                            <p:childTnLst>
                              <p:par>
                                <p:cTn id="11" presetClass="mediacall" nodeType="clickEffect" presetSubtype="0" presetID="2" fill="hold">
                                  <p:stCondLst>
                                    <p:cond delay="0"/>
                                  </p:stCondLst>
                                  <p:childTnLst>
                                    <p:cmd type="call" cmd="togglePause">
                                      <p:cBhvr>
                                        <p:cTn id="12" dur="1" fill="hold"/>
                                        <p:tgtEl>
                                          <p:spTgt spid="666"/>
                                        </p:tgtEl>
                                      </p:cBhvr>
                                    </p:cmd>
                                  </p:childTnLst>
                                </p:cTn>
                              </p:par>
                            </p:childTnLst>
                          </p:cTn>
                        </p:par>
                      </p:childTnLst>
                    </p:cTn>
                  </p:par>
                </p:childTnLst>
              </p:cTn>
              <p:nextCondLst>
                <p:cond delay="0" evt="onClick">
                  <p:tgtEl>
                    <p:spTgt spid="666"/>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72"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673" name="Complete Motion recorded"/>
          <p:cNvSpPr txBox="1"/>
          <p:nvPr>
            <p:ph type="title"/>
          </p:nvPr>
        </p:nvSpPr>
        <p:spPr>
          <a:xfrm>
            <a:off x="714553" y="208323"/>
            <a:ext cx="13385559" cy="1632967"/>
          </a:xfrm>
          <a:prstGeom prst="rect">
            <a:avLst/>
          </a:prstGeom>
        </p:spPr>
        <p:txBody>
          <a:bodyPr/>
          <a:lstStyle>
            <a:lvl1pPr algn="l" defTabSz="610870">
              <a:defRPr sz="9250">
                <a:solidFill>
                  <a:schemeClr val="accent5">
                    <a:lumOff val="-29866"/>
                  </a:schemeClr>
                </a:solidFill>
                <a:latin typeface="Times Roman"/>
                <a:ea typeface="Times Roman"/>
                <a:cs typeface="Times Roman"/>
                <a:sym typeface="Times Roman"/>
              </a:defRPr>
            </a:lvl1pPr>
          </a:lstStyle>
          <a:p>
            <a:pPr/>
            <a:r>
              <a:t>Complete Motion recorded</a:t>
            </a:r>
          </a:p>
        </p:txBody>
      </p:sp>
      <p:pic>
        <p:nvPicPr>
          <p:cNvPr id="674" name="R_Overallmotion2.pdf" descr="R_Overallmotion2.pdf"/>
          <p:cNvPicPr>
            <a:picLocks noChangeAspect="1"/>
          </p:cNvPicPr>
          <p:nvPr/>
        </p:nvPicPr>
        <p:blipFill>
          <a:blip r:embed="rId2">
            <a:extLst/>
          </a:blip>
          <a:stretch>
            <a:fillRect/>
          </a:stretch>
        </p:blipFill>
        <p:spPr>
          <a:xfrm>
            <a:off x="218779" y="3856807"/>
            <a:ext cx="11256165" cy="6737784"/>
          </a:xfrm>
          <a:prstGeom prst="rect">
            <a:avLst/>
          </a:prstGeom>
          <a:ln w="12700">
            <a:miter lim="400000"/>
          </a:ln>
        </p:spPr>
      </p:pic>
      <p:pic>
        <p:nvPicPr>
          <p:cNvPr id="675" name="R_Overallmotion1.pdf" descr="R_Overallmotion1.pdf"/>
          <p:cNvPicPr>
            <a:picLocks noChangeAspect="1"/>
          </p:cNvPicPr>
          <p:nvPr/>
        </p:nvPicPr>
        <p:blipFill>
          <a:blip r:embed="rId3">
            <a:extLst/>
          </a:blip>
          <a:stretch>
            <a:fillRect/>
          </a:stretch>
        </p:blipFill>
        <p:spPr>
          <a:xfrm>
            <a:off x="12131434" y="3803450"/>
            <a:ext cx="11719291" cy="6844498"/>
          </a:xfrm>
          <a:prstGeom prst="rect">
            <a:avLst/>
          </a:prstGeom>
          <a:ln w="12700">
            <a:miter lim="400000"/>
          </a:ln>
        </p:spPr>
      </p:pic>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77"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678" name="Comparison"/>
          <p:cNvSpPr txBox="1"/>
          <p:nvPr>
            <p:ph type="title"/>
          </p:nvPr>
        </p:nvSpPr>
        <p:spPr>
          <a:xfrm>
            <a:off x="714553" y="208323"/>
            <a:ext cx="13385559" cy="1632967"/>
          </a:xfrm>
          <a:prstGeom prst="rect">
            <a:avLst/>
          </a:prstGeom>
        </p:spPr>
        <p:txBody>
          <a:bodyPr/>
          <a:lstStyle>
            <a:lvl1pPr algn="l" defTabSz="668655">
              <a:defRPr sz="10125">
                <a:solidFill>
                  <a:schemeClr val="accent5">
                    <a:lumOff val="-29866"/>
                  </a:schemeClr>
                </a:solidFill>
                <a:latin typeface="Times Roman"/>
                <a:ea typeface="Times Roman"/>
                <a:cs typeface="Times Roman"/>
                <a:sym typeface="Times Roman"/>
              </a:defRPr>
            </a:lvl1pPr>
          </a:lstStyle>
          <a:p>
            <a:pPr/>
            <a:r>
              <a:t>Comparison</a:t>
            </a:r>
          </a:p>
        </p:txBody>
      </p:sp>
      <p:pic>
        <p:nvPicPr>
          <p:cNvPr id="679" name="R_surgemotion.pdf" descr="R_surgemotion.pdf"/>
          <p:cNvPicPr>
            <a:picLocks noChangeAspect="1"/>
          </p:cNvPicPr>
          <p:nvPr/>
        </p:nvPicPr>
        <p:blipFill>
          <a:blip r:embed="rId2">
            <a:extLst/>
          </a:blip>
          <a:stretch>
            <a:fillRect/>
          </a:stretch>
        </p:blipFill>
        <p:spPr>
          <a:xfrm>
            <a:off x="478525" y="2252376"/>
            <a:ext cx="9566182" cy="5520484"/>
          </a:xfrm>
          <a:prstGeom prst="rect">
            <a:avLst/>
          </a:prstGeom>
          <a:ln w="12700">
            <a:miter lim="400000"/>
          </a:ln>
        </p:spPr>
      </p:pic>
      <p:pic>
        <p:nvPicPr>
          <p:cNvPr id="680" name="R_Pitchmotion.pdf" descr="R_Pitchmotion.pdf"/>
          <p:cNvPicPr>
            <a:picLocks noChangeAspect="1"/>
          </p:cNvPicPr>
          <p:nvPr/>
        </p:nvPicPr>
        <p:blipFill>
          <a:blip r:embed="rId3">
            <a:extLst/>
          </a:blip>
          <a:stretch>
            <a:fillRect/>
          </a:stretch>
        </p:blipFill>
        <p:spPr>
          <a:xfrm>
            <a:off x="730093" y="7873677"/>
            <a:ext cx="9063046" cy="5230133"/>
          </a:xfrm>
          <a:prstGeom prst="rect">
            <a:avLst/>
          </a:prstGeom>
          <a:ln w="12700">
            <a:miter lim="400000"/>
          </a:ln>
        </p:spPr>
      </p:pic>
      <p:pic>
        <p:nvPicPr>
          <p:cNvPr id="681" name="Screenshot 2021-04-02 at 10.32.27 AM.png" descr="Screenshot 2021-04-02 at 10.32.27 AM.png"/>
          <p:cNvPicPr>
            <a:picLocks noChangeAspect="1"/>
          </p:cNvPicPr>
          <p:nvPr/>
        </p:nvPicPr>
        <p:blipFill>
          <a:blip r:embed="rId4">
            <a:extLst/>
          </a:blip>
          <a:srcRect l="0" t="3224" r="0" b="3224"/>
          <a:stretch>
            <a:fillRect/>
          </a:stretch>
        </p:blipFill>
        <p:spPr>
          <a:xfrm>
            <a:off x="10281223" y="3133322"/>
            <a:ext cx="14305364" cy="8184603"/>
          </a:xfrm>
          <a:prstGeom prst="rect">
            <a:avLst/>
          </a:prstGeom>
          <a:ln w="12700">
            <a:miter lim="400000"/>
          </a:ln>
        </p:spPr>
      </p:pic>
      <p:sp>
        <p:nvSpPr>
          <p:cNvPr id="682" name="Fig: foamStar results on left side and Experimental results on right side"/>
          <p:cNvSpPr txBox="1"/>
          <p:nvPr/>
        </p:nvSpPr>
        <p:spPr>
          <a:xfrm>
            <a:off x="12920766" y="11773742"/>
            <a:ext cx="10685546" cy="99441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spcBef>
                <a:spcPts val="0"/>
              </a:spcBef>
              <a:defRPr i="1" sz="3000">
                <a:latin typeface="Times Roman"/>
                <a:ea typeface="Times Roman"/>
                <a:cs typeface="Times Roman"/>
                <a:sym typeface="Times Roman"/>
              </a:defRPr>
            </a:lvl1pPr>
          </a:lstStyle>
          <a:p>
            <a:pPr/>
            <a:r>
              <a:t>Fig: foamStar results on left side and Experimental results on right side </a:t>
            </a:r>
          </a:p>
        </p:txBody>
      </p:sp>
    </p:spTree>
  </p:cSld>
  <p:clrMapOvr>
    <a:masterClrMapping/>
  </p:clrMapOvr>
  <p:transition xmlns:p14="http://schemas.microsoft.com/office/powerpoint/2010/main" spd="med" advClick="1"/>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84"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685" name="Next steps….."/>
          <p:cNvSpPr txBox="1"/>
          <p:nvPr>
            <p:ph type="title"/>
          </p:nvPr>
        </p:nvSpPr>
        <p:spPr>
          <a:xfrm>
            <a:off x="714553" y="208323"/>
            <a:ext cx="13385559" cy="1632967"/>
          </a:xfrm>
          <a:prstGeom prst="rect">
            <a:avLst/>
          </a:prstGeom>
        </p:spPr>
        <p:txBody>
          <a:bodyPr/>
          <a:lstStyle>
            <a:lvl1pPr algn="l" defTabSz="668655">
              <a:defRPr sz="10125">
                <a:solidFill>
                  <a:schemeClr val="accent5">
                    <a:lumOff val="-29866"/>
                  </a:schemeClr>
                </a:solidFill>
                <a:latin typeface="Times Roman"/>
                <a:ea typeface="Times Roman"/>
                <a:cs typeface="Times Roman"/>
                <a:sym typeface="Times Roman"/>
              </a:defRPr>
            </a:lvl1pPr>
          </a:lstStyle>
          <a:p>
            <a:pPr/>
            <a:r>
              <a:t>Next steps…..</a:t>
            </a:r>
          </a:p>
        </p:txBody>
      </p:sp>
      <p:sp>
        <p:nvSpPr>
          <p:cNvPr id="686" name="Pitch motion accuracy from Free Decay to be brought in this case…"/>
          <p:cNvSpPr txBox="1"/>
          <p:nvPr>
            <p:ph type="body" idx="1"/>
          </p:nvPr>
        </p:nvSpPr>
        <p:spPr>
          <a:xfrm>
            <a:off x="1116679" y="2597490"/>
            <a:ext cx="22395446" cy="9259331"/>
          </a:xfrm>
          <a:prstGeom prst="rect">
            <a:avLst/>
          </a:prstGeom>
        </p:spPr>
        <p:txBody>
          <a:bodyPr/>
          <a:lstStyle/>
          <a:p>
            <a:pPr marL="889000" indent="-635000" defTabSz="457200">
              <a:lnSpc>
                <a:spcPts val="9400"/>
              </a:lnSpc>
              <a:buClr>
                <a:srgbClr val="000000"/>
              </a:buClr>
              <a:buSzPct val="100000"/>
              <a:buFont typeface="Calibri"/>
              <a:buChar char="•"/>
              <a:defRPr sz="5800">
                <a:latin typeface="Times Roman"/>
                <a:ea typeface="Times Roman"/>
                <a:cs typeface="Times Roman"/>
                <a:sym typeface="Times Roman"/>
              </a:defRPr>
            </a:pPr>
            <a:r>
              <a:t>Pitch motion accuracy from Free Decay to be brought in this case </a:t>
            </a:r>
          </a:p>
          <a:p>
            <a:pPr marL="889000" indent="-635000" defTabSz="457200">
              <a:lnSpc>
                <a:spcPts val="9400"/>
              </a:lnSpc>
              <a:buClr>
                <a:srgbClr val="000000"/>
              </a:buClr>
              <a:buSzPct val="100000"/>
              <a:buFont typeface="Calibri"/>
              <a:buChar char="•"/>
              <a:defRPr sz="5800">
                <a:latin typeface="Times Roman"/>
                <a:ea typeface="Times Roman"/>
                <a:cs typeface="Times Roman"/>
                <a:sym typeface="Times Roman"/>
              </a:defRPr>
            </a:pPr>
            <a:r>
              <a:t>Surge amplitude appears 20% less compared to Experiment results</a:t>
            </a:r>
          </a:p>
        </p:txBody>
      </p:sp>
    </p:spTree>
  </p:cSld>
  <p:clrMapOvr>
    <a:masterClrMapping/>
  </p:clrMapOvr>
  <p:transition xmlns:p14="http://schemas.microsoft.com/office/powerpoint/2010/main" spd="med" advClick="1"/>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88"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689" name="Rectangle"/>
          <p:cNvSpPr/>
          <p:nvPr/>
        </p:nvSpPr>
        <p:spPr>
          <a:xfrm>
            <a:off x="2590800" y="2616200"/>
            <a:ext cx="589955" cy="1889125"/>
          </a:xfrm>
          <a:prstGeom prst="rect">
            <a:avLst/>
          </a:prstGeom>
          <a:solidFill>
            <a:srgbClr val="FFFFFF"/>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690" name="SPAR in presence of  Irregular Wave"/>
          <p:cNvSpPr txBox="1"/>
          <p:nvPr>
            <p:ph type="title"/>
          </p:nvPr>
        </p:nvSpPr>
        <p:spPr>
          <a:xfrm>
            <a:off x="1463390" y="4969966"/>
            <a:ext cx="21030148" cy="3903976"/>
          </a:xfrm>
          <a:prstGeom prst="rect">
            <a:avLst/>
          </a:prstGeom>
        </p:spPr>
        <p:txBody>
          <a:bodyPr/>
          <a:lstStyle>
            <a:lvl1pPr defTabSz="817244">
              <a:defRPr sz="12375">
                <a:solidFill>
                  <a:schemeClr val="accent5">
                    <a:lumOff val="-29866"/>
                  </a:schemeClr>
                </a:solidFill>
                <a:latin typeface="Times Roman"/>
                <a:ea typeface="Times Roman"/>
                <a:cs typeface="Times Roman"/>
                <a:sym typeface="Times Roman"/>
              </a:defRPr>
            </a:lvl1pPr>
          </a:lstStyle>
          <a:p>
            <a:pPr/>
            <a:r>
              <a:t>SPAR in presence of  Irregular Wave</a:t>
            </a:r>
          </a:p>
        </p:txBody>
      </p:sp>
    </p:spTree>
  </p:cSld>
  <p:clrMapOvr>
    <a:masterClrMapping/>
  </p:clrMapOvr>
  <p:transition xmlns:p14="http://schemas.microsoft.com/office/powerpoint/2010/main" spd="med" advClick="1"/>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92"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693" name="Test cases in Experiment"/>
          <p:cNvSpPr txBox="1"/>
          <p:nvPr>
            <p:ph type="title"/>
          </p:nvPr>
        </p:nvSpPr>
        <p:spPr>
          <a:xfrm>
            <a:off x="714553" y="208323"/>
            <a:ext cx="13385559" cy="1632967"/>
          </a:xfrm>
          <a:prstGeom prst="rect">
            <a:avLst/>
          </a:prstGeom>
        </p:spPr>
        <p:txBody>
          <a:bodyPr/>
          <a:lstStyle>
            <a:lvl1pPr algn="l" defTabSz="668655">
              <a:defRPr sz="10125">
                <a:solidFill>
                  <a:schemeClr val="accent5">
                    <a:lumOff val="-29866"/>
                  </a:schemeClr>
                </a:solidFill>
                <a:latin typeface="Times Roman"/>
                <a:ea typeface="Times Roman"/>
                <a:cs typeface="Times Roman"/>
                <a:sym typeface="Times Roman"/>
              </a:defRPr>
            </a:lvl1pPr>
          </a:lstStyle>
          <a:p>
            <a:pPr/>
            <a:r>
              <a:t>Test cases in Experiment </a:t>
            </a:r>
          </a:p>
        </p:txBody>
      </p:sp>
      <p:sp>
        <p:nvSpPr>
          <p:cNvPr id="694" name="Using  Froude  scale  modelling  for  site  data  (1:40  Model)-  Wave  height and Time period parameters are scaled…"/>
          <p:cNvSpPr txBox="1"/>
          <p:nvPr>
            <p:ph type="body" sz="half" idx="1"/>
          </p:nvPr>
        </p:nvSpPr>
        <p:spPr>
          <a:xfrm>
            <a:off x="1116679" y="2597490"/>
            <a:ext cx="12581308" cy="9870128"/>
          </a:xfrm>
          <a:prstGeom prst="rect">
            <a:avLst/>
          </a:prstGeom>
        </p:spPr>
        <p:txBody>
          <a:bodyPr/>
          <a:lstStyle/>
          <a:p>
            <a:pPr marL="889000" indent="-635000" defTabSz="457200">
              <a:lnSpc>
                <a:spcPts val="9400"/>
              </a:lnSpc>
              <a:buClr>
                <a:srgbClr val="000000"/>
              </a:buClr>
              <a:buSzPct val="100000"/>
              <a:buFont typeface="Calibri"/>
              <a:buChar char="•"/>
              <a:defRPr sz="5800">
                <a:latin typeface="Times Roman"/>
                <a:ea typeface="Times Roman"/>
                <a:cs typeface="Times Roman"/>
                <a:sym typeface="Times Roman"/>
              </a:defRPr>
            </a:pPr>
            <a:r>
              <a:t>Using  Froude  scale  modelling  for  site  data  (1:40  Model)-  Wave  height</a:t>
            </a:r>
            <a:r>
              <a:t> </a:t>
            </a:r>
            <a:r>
              <a:t>and Time period parameters are scaled</a:t>
            </a:r>
          </a:p>
          <a:p>
            <a:pPr marL="889000" indent="-635000" defTabSz="457200">
              <a:lnSpc>
                <a:spcPts val="9400"/>
              </a:lnSpc>
              <a:buClr>
                <a:srgbClr val="000000"/>
              </a:buClr>
              <a:buSzPct val="100000"/>
              <a:buFont typeface="Calibri"/>
              <a:buChar char="•"/>
              <a:defRPr sz="5800">
                <a:latin typeface="Times Roman"/>
                <a:ea typeface="Times Roman"/>
                <a:cs typeface="Times Roman"/>
                <a:sym typeface="Times Roman"/>
              </a:defRPr>
            </a:pPr>
            <a:r>
              <a:t>Spectrum</a:t>
            </a:r>
            <a:r>
              <a:t> </a:t>
            </a:r>
            <a:r>
              <a:t>chosen is Bretschneider spectrum</a:t>
            </a:r>
          </a:p>
          <a:p>
            <a:pPr marL="889000" indent="-635000" defTabSz="457200">
              <a:lnSpc>
                <a:spcPts val="9400"/>
              </a:lnSpc>
              <a:buClr>
                <a:srgbClr val="000000"/>
              </a:buClr>
              <a:buSzPct val="100000"/>
              <a:buFont typeface="Calibri"/>
              <a:buChar char="•"/>
              <a:defRPr sz="5800">
                <a:latin typeface="Times Roman"/>
                <a:ea typeface="Times Roman"/>
                <a:cs typeface="Times Roman"/>
                <a:sym typeface="Times Roman"/>
              </a:defRPr>
            </a:pPr>
            <a14:m>
              <m:oMathPara>
                <m:oMathParaPr>
                  <m:jc m:val="left"/>
                </m:oMathParaPr>
                <m:oMath>
                  <m:r>
                    <a:rPr xmlns:a="http://schemas.openxmlformats.org/drawingml/2006/main" sz="6100" i="1">
                      <a:solidFill>
                        <a:srgbClr val="000000"/>
                      </a:solidFill>
                      <a:latin typeface="Cambria Math" panose="02040503050406030204" pitchFamily="18" charset="0"/>
                    </a:rPr>
                    <m:t>S</m:t>
                  </m:r>
                  <m:r>
                    <a:rPr xmlns:a="http://schemas.openxmlformats.org/drawingml/2006/main" sz="6100" i="1">
                      <a:solidFill>
                        <a:srgbClr val="000000"/>
                      </a:solidFill>
                      <a:latin typeface="Cambria Math" panose="02040503050406030204" pitchFamily="18" charset="0"/>
                    </a:rPr>
                    <m:t>(</m:t>
                  </m:r>
                  <m:r>
                    <a:rPr xmlns:a="http://schemas.openxmlformats.org/drawingml/2006/main" sz="6100" i="1">
                      <a:solidFill>
                        <a:srgbClr val="000000"/>
                      </a:solidFill>
                      <a:latin typeface="Cambria Math" panose="02040503050406030204" pitchFamily="18" charset="0"/>
                    </a:rPr>
                    <m:t>f</m:t>
                  </m:r>
                  <m:r>
                    <a:rPr xmlns:a="http://schemas.openxmlformats.org/drawingml/2006/main" sz="6100" i="1">
                      <a:solidFill>
                        <a:srgbClr val="000000"/>
                      </a:solidFill>
                      <a:latin typeface="Cambria Math" panose="02040503050406030204" pitchFamily="18" charset="0"/>
                    </a:rPr>
                    <m:t>)</m:t>
                  </m:r>
                  <m:r>
                    <a:rPr xmlns:a="http://schemas.openxmlformats.org/drawingml/2006/main" sz="6100" i="1">
                      <a:solidFill>
                        <a:srgbClr val="000000"/>
                      </a:solidFill>
                      <a:latin typeface="Cambria Math" panose="02040503050406030204" pitchFamily="18" charset="0"/>
                    </a:rPr>
                    <m:t>=</m:t>
                  </m:r>
                  <m:f>
                    <m:fPr>
                      <m:ctrlPr>
                        <a:rPr xmlns:a="http://schemas.openxmlformats.org/drawingml/2006/main" sz="6100" i="1">
                          <a:solidFill>
                            <a:srgbClr val="000000"/>
                          </a:solidFill>
                          <a:latin typeface="Cambria Math" panose="02040503050406030204" pitchFamily="18" charset="0"/>
                        </a:rPr>
                      </m:ctrlPr>
                      <m:type m:val="bar"/>
                    </m:fPr>
                    <m:num>
                      <m:r>
                        <a:rPr xmlns:a="http://schemas.openxmlformats.org/drawingml/2006/main" sz="6100" i="1">
                          <a:solidFill>
                            <a:srgbClr val="000000"/>
                          </a:solidFill>
                          <a:latin typeface="Cambria Math" panose="02040503050406030204" pitchFamily="18" charset="0"/>
                        </a:rPr>
                        <m:t>5</m:t>
                      </m:r>
                    </m:num>
                    <m:den>
                      <m:r>
                        <a:rPr xmlns:a="http://schemas.openxmlformats.org/drawingml/2006/main" sz="6100" i="1">
                          <a:solidFill>
                            <a:srgbClr val="000000"/>
                          </a:solidFill>
                          <a:latin typeface="Cambria Math" panose="02040503050406030204" pitchFamily="18" charset="0"/>
                        </a:rPr>
                        <m:t>16</m:t>
                      </m:r>
                    </m:den>
                  </m:f>
                  <m:sSubSup>
                    <m:e>
                      <m:r>
                        <a:rPr xmlns:a="http://schemas.openxmlformats.org/drawingml/2006/main" sz="6100" i="1">
                          <a:solidFill>
                            <a:srgbClr val="000000"/>
                          </a:solidFill>
                          <a:latin typeface="Cambria Math" panose="02040503050406030204" pitchFamily="18" charset="0"/>
                        </a:rPr>
                        <m:t>H</m:t>
                      </m:r>
                    </m:e>
                    <m:sub>
                      <m:r>
                        <a:rPr xmlns:a="http://schemas.openxmlformats.org/drawingml/2006/main" sz="6100" i="1">
                          <a:solidFill>
                            <a:srgbClr val="000000"/>
                          </a:solidFill>
                          <a:latin typeface="Cambria Math" panose="02040503050406030204" pitchFamily="18" charset="0"/>
                        </a:rPr>
                        <m:t>s</m:t>
                      </m:r>
                    </m:sub>
                    <m:sup>
                      <m:r>
                        <a:rPr xmlns:a="http://schemas.openxmlformats.org/drawingml/2006/main" sz="6100" i="1">
                          <a:solidFill>
                            <a:srgbClr val="000000"/>
                          </a:solidFill>
                          <a:latin typeface="Cambria Math" panose="02040503050406030204" pitchFamily="18" charset="0"/>
                        </a:rPr>
                        <m:t>2</m:t>
                      </m:r>
                    </m:sup>
                  </m:sSubSup>
                  <m:sSubSup>
                    <m:e>
                      <m:r>
                        <a:rPr xmlns:a="http://schemas.openxmlformats.org/drawingml/2006/main" sz="6100" i="1">
                          <a:solidFill>
                            <a:srgbClr val="000000"/>
                          </a:solidFill>
                          <a:latin typeface="Cambria Math" panose="02040503050406030204" pitchFamily="18" charset="0"/>
                        </a:rPr>
                        <m:t>f</m:t>
                      </m:r>
                    </m:e>
                    <m:sub>
                      <m:r>
                        <a:rPr xmlns:a="http://schemas.openxmlformats.org/drawingml/2006/main" sz="6100" i="1">
                          <a:solidFill>
                            <a:srgbClr val="000000"/>
                          </a:solidFill>
                          <a:latin typeface="Cambria Math" panose="02040503050406030204" pitchFamily="18" charset="0"/>
                        </a:rPr>
                        <m:t>m</m:t>
                      </m:r>
                    </m:sub>
                    <m:sup>
                      <m:r>
                        <a:rPr xmlns:a="http://schemas.openxmlformats.org/drawingml/2006/main" sz="6100" i="1">
                          <a:solidFill>
                            <a:srgbClr val="000000"/>
                          </a:solidFill>
                          <a:latin typeface="Cambria Math" panose="02040503050406030204" pitchFamily="18" charset="0"/>
                        </a:rPr>
                        <m:t>4</m:t>
                      </m:r>
                    </m:sup>
                  </m:sSubSup>
                  <m:sSup>
                    <m:e>
                      <m:r>
                        <a:rPr xmlns:a="http://schemas.openxmlformats.org/drawingml/2006/main" sz="6100" i="1">
                          <a:solidFill>
                            <a:srgbClr val="000000"/>
                          </a:solidFill>
                          <a:latin typeface="Cambria Math" panose="02040503050406030204" pitchFamily="18" charset="0"/>
                        </a:rPr>
                        <m:t>f</m:t>
                      </m:r>
                    </m:e>
                    <m:sup>
                      <m:r>
                        <a:rPr xmlns:a="http://schemas.openxmlformats.org/drawingml/2006/main" sz="6100" i="1">
                          <a:solidFill>
                            <a:srgbClr val="000000"/>
                          </a:solidFill>
                          <a:latin typeface="Cambria Math" panose="02040503050406030204" pitchFamily="18" charset="0"/>
                        </a:rPr>
                        <m:t>-</m:t>
                      </m:r>
                      <m:r>
                        <a:rPr xmlns:a="http://schemas.openxmlformats.org/drawingml/2006/main" sz="6100" i="1">
                          <a:solidFill>
                            <a:srgbClr val="000000"/>
                          </a:solidFill>
                          <a:latin typeface="Cambria Math" panose="02040503050406030204" pitchFamily="18" charset="0"/>
                        </a:rPr>
                        <m:t>5</m:t>
                      </m:r>
                    </m:sup>
                  </m:sSup>
                  <m:r>
                    <a:rPr xmlns:a="http://schemas.openxmlformats.org/drawingml/2006/main" sz="6100" i="1">
                      <a:solidFill>
                        <a:srgbClr val="000000"/>
                      </a:solidFill>
                      <a:latin typeface="Cambria Math" panose="02040503050406030204" pitchFamily="18" charset="0"/>
                    </a:rPr>
                    <m:t>e</m:t>
                  </m:r>
                  <m:r>
                    <a:rPr xmlns:a="http://schemas.openxmlformats.org/drawingml/2006/main" sz="6100" i="1">
                      <a:solidFill>
                        <a:srgbClr val="000000"/>
                      </a:solidFill>
                      <a:latin typeface="Cambria Math" panose="02040503050406030204" pitchFamily="18" charset="0"/>
                    </a:rPr>
                    <m:t>x</m:t>
                  </m:r>
                  <m:r>
                    <a:rPr xmlns:a="http://schemas.openxmlformats.org/drawingml/2006/main" sz="6100" i="1">
                      <a:solidFill>
                        <a:srgbClr val="000000"/>
                      </a:solidFill>
                      <a:latin typeface="Cambria Math" panose="02040503050406030204" pitchFamily="18" charset="0"/>
                    </a:rPr>
                    <m:t>p</m:t>
                  </m:r>
                  <m:d>
                    <m:dPr>
                      <m:ctrlPr>
                        <a:rPr xmlns:a="http://schemas.openxmlformats.org/drawingml/2006/main" sz="6100" i="1">
                          <a:solidFill>
                            <a:srgbClr val="000000"/>
                          </a:solidFill>
                          <a:latin typeface="Cambria Math" panose="02040503050406030204" pitchFamily="18" charset="0"/>
                        </a:rPr>
                      </m:ctrlPr>
                      <m:begChr m:val="["/>
                      <m:endChr m:val="]"/>
                    </m:dPr>
                    <m:e>
                      <m:r>
                        <a:rPr xmlns:a="http://schemas.openxmlformats.org/drawingml/2006/main" sz="6100" i="1">
                          <a:solidFill>
                            <a:srgbClr val="000000"/>
                          </a:solidFill>
                          <a:latin typeface="Cambria Math" panose="02040503050406030204" pitchFamily="18" charset="0"/>
                        </a:rPr>
                        <m:t>-</m:t>
                      </m:r>
                      <m:f>
                        <m:fPr>
                          <m:ctrlPr>
                            <a:rPr xmlns:a="http://schemas.openxmlformats.org/drawingml/2006/main" sz="6100" i="1">
                              <a:solidFill>
                                <a:srgbClr val="000000"/>
                              </a:solidFill>
                              <a:latin typeface="Cambria Math" panose="02040503050406030204" pitchFamily="18" charset="0"/>
                            </a:rPr>
                          </m:ctrlPr>
                          <m:type m:val="bar"/>
                        </m:fPr>
                        <m:num>
                          <m:r>
                            <a:rPr xmlns:a="http://schemas.openxmlformats.org/drawingml/2006/main" sz="6100" i="1">
                              <a:solidFill>
                                <a:srgbClr val="000000"/>
                              </a:solidFill>
                              <a:latin typeface="Cambria Math" panose="02040503050406030204" pitchFamily="18" charset="0"/>
                            </a:rPr>
                            <m:t>5</m:t>
                          </m:r>
                        </m:num>
                        <m:den>
                          <m:r>
                            <a:rPr xmlns:a="http://schemas.openxmlformats.org/drawingml/2006/main" sz="6100" i="1">
                              <a:solidFill>
                                <a:srgbClr val="000000"/>
                              </a:solidFill>
                              <a:latin typeface="Cambria Math" panose="02040503050406030204" pitchFamily="18" charset="0"/>
                            </a:rPr>
                            <m:t>4</m:t>
                          </m:r>
                        </m:den>
                      </m:f>
                      <m:sSup>
                        <m:e>
                          <m:d>
                            <m:dPr>
                              <m:ctrlPr>
                                <a:rPr xmlns:a="http://schemas.openxmlformats.org/drawingml/2006/main" sz="6100" i="1">
                                  <a:solidFill>
                                    <a:srgbClr val="000000"/>
                                  </a:solidFill>
                                  <a:latin typeface="Cambria Math" panose="02040503050406030204" pitchFamily="18" charset="0"/>
                                </a:rPr>
                              </m:ctrlPr>
                            </m:dPr>
                            <m:e>
                              <m:f>
                                <m:fPr>
                                  <m:ctrlPr>
                                    <a:rPr xmlns:a="http://schemas.openxmlformats.org/drawingml/2006/main" sz="6100" i="1">
                                      <a:solidFill>
                                        <a:srgbClr val="000000"/>
                                      </a:solidFill>
                                      <a:latin typeface="Cambria Math" panose="02040503050406030204" pitchFamily="18" charset="0"/>
                                    </a:rPr>
                                  </m:ctrlPr>
                                  <m:type m:val="bar"/>
                                </m:fPr>
                                <m:num>
                                  <m:r>
                                    <a:rPr xmlns:a="http://schemas.openxmlformats.org/drawingml/2006/main" sz="6100" i="1">
                                      <a:solidFill>
                                        <a:srgbClr val="000000"/>
                                      </a:solidFill>
                                      <a:latin typeface="Cambria Math" panose="02040503050406030204" pitchFamily="18" charset="0"/>
                                    </a:rPr>
                                    <m:t>f</m:t>
                                  </m:r>
                                </m:num>
                                <m:den>
                                  <m:sSub>
                                    <m:e>
                                      <m:r>
                                        <a:rPr xmlns:a="http://schemas.openxmlformats.org/drawingml/2006/main" sz="6100" i="1">
                                          <a:solidFill>
                                            <a:srgbClr val="000000"/>
                                          </a:solidFill>
                                          <a:latin typeface="Cambria Math" panose="02040503050406030204" pitchFamily="18" charset="0"/>
                                        </a:rPr>
                                        <m:t>f</m:t>
                                      </m:r>
                                    </m:e>
                                    <m:sub>
                                      <m:r>
                                        <a:rPr xmlns:a="http://schemas.openxmlformats.org/drawingml/2006/main" sz="6100" i="1">
                                          <a:solidFill>
                                            <a:srgbClr val="000000"/>
                                          </a:solidFill>
                                          <a:latin typeface="Cambria Math" panose="02040503050406030204" pitchFamily="18" charset="0"/>
                                        </a:rPr>
                                        <m:t>m</m:t>
                                      </m:r>
                                    </m:sub>
                                  </m:sSub>
                                </m:den>
                              </m:f>
                            </m:e>
                          </m:d>
                        </m:e>
                        <m:sup>
                          <m:r>
                            <a:rPr xmlns:a="http://schemas.openxmlformats.org/drawingml/2006/main" sz="6100" i="1">
                              <a:solidFill>
                                <a:srgbClr val="000000"/>
                              </a:solidFill>
                              <a:latin typeface="Cambria Math" panose="02040503050406030204" pitchFamily="18" charset="0"/>
                            </a:rPr>
                            <m:t>-</m:t>
                          </m:r>
                          <m:r>
                            <a:rPr xmlns:a="http://schemas.openxmlformats.org/drawingml/2006/main" sz="6100" i="1">
                              <a:solidFill>
                                <a:srgbClr val="000000"/>
                              </a:solidFill>
                              <a:latin typeface="Cambria Math" panose="02040503050406030204" pitchFamily="18" charset="0"/>
                            </a:rPr>
                            <m:t>4</m:t>
                          </m:r>
                        </m:sup>
                      </m:sSup>
                    </m:e>
                  </m:d>
                </m:oMath>
              </m:oMathPara>
            </a14:m>
          </a:p>
          <a:p>
            <a:pPr marL="889000" indent="-635000" defTabSz="457200">
              <a:lnSpc>
                <a:spcPts val="9400"/>
              </a:lnSpc>
              <a:buClr>
                <a:srgbClr val="000000"/>
              </a:buClr>
              <a:buSzPct val="100000"/>
              <a:buFont typeface="Calibri"/>
              <a:buChar char="•"/>
              <a:defRPr sz="5800">
                <a:latin typeface="Times Roman"/>
                <a:ea typeface="Times Roman"/>
                <a:cs typeface="Times Roman"/>
                <a:sym typeface="Times Roman"/>
              </a:defRPr>
            </a:pPr>
            <a:r>
              <a:t>Using HOS - NWT (ECN Wave basin set up) the input waves for foamStar/SWENSE is generated and validated  </a:t>
            </a:r>
          </a:p>
        </p:txBody>
      </p:sp>
      <p:graphicFrame>
        <p:nvGraphicFramePr>
          <p:cNvPr id="695" name="Table"/>
          <p:cNvGraphicFramePr/>
          <p:nvPr/>
        </p:nvGraphicFramePr>
        <p:xfrm>
          <a:off x="15513222" y="5029200"/>
          <a:ext cx="12743969" cy="5702300"/>
        </p:xfrm>
        <a:graphic xmlns:a="http://schemas.openxmlformats.org/drawingml/2006/main">
          <a:graphicData uri="http://schemas.openxmlformats.org/drawingml/2006/table">
            <a:tbl>
              <a:tblPr firstCol="0" firstRow="1" lastCol="0" lastRow="0" bandCol="0" bandRow="1" rtl="0">
                <a:tableStyleId>{4C3C2611-4C71-4FC5-86AE-919BDF0F9419}</a:tableStyleId>
              </a:tblPr>
              <a:tblGrid>
                <a:gridCol w="2546253"/>
                <a:gridCol w="1316070"/>
                <a:gridCol w="1166551"/>
                <a:gridCol w="1557630"/>
                <a:gridCol w="1347738"/>
              </a:tblGrid>
              <a:tr h="711200">
                <a:tc>
                  <a:txBody>
                    <a:bodyPr/>
                    <a:lstStyle/>
                    <a:p>
                      <a:pPr defTabSz="914400">
                        <a:tabLst>
                          <a:tab pos="1663700" algn="l"/>
                        </a:tabLst>
                        <a:defRPr b="0"/>
                      </a:pPr>
                      <a:r>
                        <a:rPr b="1" sz="3200"/>
                        <a:t>Scale 1:40</a:t>
                      </a:r>
                    </a:p>
                  </a:txBody>
                  <a:tcPr marL="50800" marR="50800" marT="50800" marB="50800" anchor="ctr" anchorCtr="0" horzOverflow="overflow">
                    <a:lnL w="12700">
                      <a:solidFill>
                        <a:schemeClr val="accent5">
                          <a:lumOff val="-29866"/>
                        </a:schemeClr>
                      </a:solidFill>
                      <a:miter lim="400000"/>
                    </a:lnL>
                    <a:lnT w="12700">
                      <a:solidFill>
                        <a:schemeClr val="accent5">
                          <a:lumOff val="-29866"/>
                        </a:schemeClr>
                      </a:solidFill>
                      <a:miter lim="400000"/>
                    </a:lnT>
                  </a:tcPr>
                </a:tc>
                <a:tc gridSpan="2">
                  <a:txBody>
                    <a:bodyPr/>
                    <a:lstStyle/>
                    <a:p>
                      <a:pPr defTabSz="914400">
                        <a:tabLst>
                          <a:tab pos="1663700" algn="l"/>
                        </a:tabLst>
                        <a:defRPr b="0"/>
                      </a:pPr>
                      <a:r>
                        <a:rPr b="1" sz="3200"/>
                        <a:t>SITE</a:t>
                      </a:r>
                    </a:p>
                  </a:txBody>
                  <a:tcPr marL="50800" marR="50800" marT="50800" marB="50800" anchor="ctr" anchorCtr="0" horzOverflow="overflow">
                    <a:lnT w="12700">
                      <a:solidFill>
                        <a:schemeClr val="accent5">
                          <a:lumOff val="-29866"/>
                        </a:schemeClr>
                      </a:solidFill>
                      <a:miter lim="400000"/>
                    </a:lnT>
                  </a:tcPr>
                </a:tc>
                <a:tc hMerge="1">
                  <a:tcPr/>
                </a:tc>
                <a:tc gridSpan="2">
                  <a:txBody>
                    <a:bodyPr/>
                    <a:lstStyle/>
                    <a:p>
                      <a:pPr defTabSz="914400">
                        <a:tabLst>
                          <a:tab pos="1663700" algn="l"/>
                        </a:tabLst>
                        <a:defRPr b="0"/>
                      </a:pPr>
                      <a:r>
                        <a:rPr b="1" sz="3200"/>
                        <a:t>MODEL</a:t>
                      </a:r>
                    </a:p>
                  </a:txBody>
                  <a:tcPr marL="50800" marR="50800" marT="50800" marB="50800" anchor="ctr" anchorCtr="0" horzOverflow="overflow">
                    <a:lnR w="12700">
                      <a:solidFill>
                        <a:schemeClr val="accent5">
                          <a:lumOff val="-29866"/>
                        </a:schemeClr>
                      </a:solidFill>
                      <a:miter lim="400000"/>
                    </a:lnR>
                    <a:lnT w="12700">
                      <a:solidFill>
                        <a:schemeClr val="accent5">
                          <a:lumOff val="-29866"/>
                        </a:schemeClr>
                      </a:solidFill>
                      <a:miter lim="400000"/>
                    </a:lnT>
                  </a:tcPr>
                </a:tc>
                <a:tc hMerge="1">
                  <a:tcPr/>
                </a:tc>
              </a:tr>
              <a:tr h="711200">
                <a:tc>
                  <a:txBody>
                    <a:bodyPr/>
                    <a:lstStyle/>
                    <a:p>
                      <a:pPr defTabSz="914400"/>
                      <a:r>
                        <a:rPr b="1" sz="3200"/>
                        <a:t>Type</a:t>
                      </a:r>
                    </a:p>
                  </a:txBody>
                  <a:tcPr marL="50800" marR="50800" marT="50800" marB="50800" anchor="ctr" anchorCtr="0" horzOverflow="overflow">
                    <a:lnL w="12700">
                      <a:solidFill>
                        <a:schemeClr val="accent5">
                          <a:lumOff val="-29866"/>
                        </a:schemeClr>
                      </a:solidFill>
                      <a:miter lim="400000"/>
                    </a:lnL>
                  </a:tcPr>
                </a:tc>
                <a:tc>
                  <a:txBody>
                    <a:bodyPr/>
                    <a:lstStyle/>
                    <a:p>
                      <a:pPr defTabSz="914400"/>
                      <a:r>
                        <a:rPr b="1" sz="3200"/>
                        <a:t>Hs(m)</a:t>
                      </a:r>
                    </a:p>
                  </a:txBody>
                  <a:tcPr marL="50800" marR="50800" marT="50800" marB="50800" anchor="ctr" anchorCtr="0" horzOverflow="overflow"/>
                </a:tc>
                <a:tc>
                  <a:txBody>
                    <a:bodyPr/>
                    <a:lstStyle/>
                    <a:p>
                      <a:pPr defTabSz="914400"/>
                      <a:r>
                        <a:rPr b="1" sz="3200"/>
                        <a:t>Tp(s)</a:t>
                      </a:r>
                    </a:p>
                  </a:txBody>
                  <a:tcPr marL="50800" marR="50800" marT="50800" marB="50800" anchor="ctr" anchorCtr="0" horzOverflow="overflow"/>
                </a:tc>
                <a:tc>
                  <a:txBody>
                    <a:bodyPr/>
                    <a:lstStyle/>
                    <a:p>
                      <a:pPr defTabSz="914400"/>
                      <a:r>
                        <a:rPr b="1" sz="3200"/>
                        <a:t>Hs(cm)</a:t>
                      </a:r>
                    </a:p>
                  </a:txBody>
                  <a:tcPr marL="50800" marR="50800" marT="50800" marB="50800" anchor="ctr" anchorCtr="0" horzOverflow="overflow"/>
                </a:tc>
                <a:tc>
                  <a:txBody>
                    <a:bodyPr/>
                    <a:lstStyle/>
                    <a:p>
                      <a:pPr defTabSz="914400"/>
                      <a:r>
                        <a:rPr b="1" sz="3200"/>
                        <a:t>Tp(s)</a:t>
                      </a:r>
                    </a:p>
                  </a:txBody>
                  <a:tcPr marL="50800" marR="50800" marT="50800" marB="50800" anchor="ctr" anchorCtr="0" horzOverflow="overflow">
                    <a:lnR w="12700">
                      <a:solidFill>
                        <a:schemeClr val="accent5">
                          <a:lumOff val="-29866"/>
                        </a:schemeClr>
                      </a:solidFill>
                      <a:miter lim="400000"/>
                    </a:lnR>
                  </a:tcPr>
                </a:tc>
              </a:tr>
              <a:tr h="711200">
                <a:tc>
                  <a:txBody>
                    <a:bodyPr/>
                    <a:lstStyle/>
                    <a:p>
                      <a:pPr defTabSz="914400"/>
                      <a:r>
                        <a:rPr sz="3200"/>
                        <a:t>Normal sea</a:t>
                      </a:r>
                    </a:p>
                  </a:txBody>
                  <a:tcPr marL="50800" marR="50800" marT="50800" marB="50800" anchor="ctr" anchorCtr="0" horzOverflow="overflow">
                    <a:lnL w="12700">
                      <a:solidFill>
                        <a:schemeClr val="accent5">
                          <a:lumOff val="-29866"/>
                        </a:schemeClr>
                      </a:solidFill>
                      <a:miter lim="400000"/>
                    </a:lnL>
                  </a:tcPr>
                </a:tc>
                <a:tc>
                  <a:txBody>
                    <a:bodyPr/>
                    <a:lstStyle/>
                    <a:p>
                      <a:pPr defTabSz="914400"/>
                      <a:r>
                        <a:rPr sz="3200"/>
                        <a:t>0.8</a:t>
                      </a:r>
                    </a:p>
                  </a:txBody>
                  <a:tcPr marL="50800" marR="50800" marT="50800" marB="50800" anchor="ctr" anchorCtr="0" horzOverflow="overflow"/>
                </a:tc>
                <a:tc>
                  <a:txBody>
                    <a:bodyPr/>
                    <a:lstStyle/>
                    <a:p>
                      <a:pPr defTabSz="914400"/>
                      <a:r>
                        <a:rPr sz="3200"/>
                        <a:t>7</a:t>
                      </a:r>
                    </a:p>
                  </a:txBody>
                  <a:tcPr marL="50800" marR="50800" marT="50800" marB="50800" anchor="ctr" anchorCtr="0" horzOverflow="overflow"/>
                </a:tc>
                <a:tc>
                  <a:txBody>
                    <a:bodyPr/>
                    <a:lstStyle/>
                    <a:p>
                      <a:pPr defTabSz="914400"/>
                      <a:r>
                        <a:rPr sz="3200"/>
                        <a:t>2</a:t>
                      </a:r>
                    </a:p>
                  </a:txBody>
                  <a:tcPr marL="50800" marR="50800" marT="50800" marB="50800" anchor="ctr" anchorCtr="0" horzOverflow="overflow"/>
                </a:tc>
                <a:tc>
                  <a:txBody>
                    <a:bodyPr/>
                    <a:lstStyle/>
                    <a:p>
                      <a:pPr defTabSz="914400"/>
                      <a:r>
                        <a:rPr sz="3200"/>
                        <a:t>1.11</a:t>
                      </a:r>
                    </a:p>
                  </a:txBody>
                  <a:tcPr marL="50800" marR="50800" marT="50800" marB="50800" anchor="ctr" anchorCtr="0" horzOverflow="overflow">
                    <a:lnR w="12700">
                      <a:solidFill>
                        <a:schemeClr val="accent5">
                          <a:lumOff val="-29866"/>
                        </a:schemeClr>
                      </a:solidFill>
                      <a:miter lim="400000"/>
                    </a:lnR>
                  </a:tcPr>
                </a:tc>
              </a:tr>
              <a:tr h="711200">
                <a:tc>
                  <a:txBody>
                    <a:bodyPr/>
                    <a:lstStyle/>
                    <a:p>
                      <a:pPr defTabSz="914400"/>
                      <a:r>
                        <a:rPr sz="3200"/>
                        <a:t>Normal sea</a:t>
                      </a:r>
                    </a:p>
                  </a:txBody>
                  <a:tcPr marL="50800" marR="50800" marT="50800" marB="50800" anchor="ctr" anchorCtr="0" horzOverflow="overflow">
                    <a:lnL w="12700">
                      <a:solidFill>
                        <a:schemeClr val="accent5">
                          <a:lumOff val="-29866"/>
                        </a:schemeClr>
                      </a:solidFill>
                      <a:miter lim="400000"/>
                    </a:lnL>
                  </a:tcPr>
                </a:tc>
                <a:tc>
                  <a:txBody>
                    <a:bodyPr/>
                    <a:lstStyle/>
                    <a:p>
                      <a:pPr defTabSz="914400"/>
                      <a:r>
                        <a:rPr sz="3200"/>
                        <a:t>1.9</a:t>
                      </a:r>
                    </a:p>
                  </a:txBody>
                  <a:tcPr marL="50800" marR="50800" marT="50800" marB="50800" anchor="ctr" anchorCtr="0" horzOverflow="overflow"/>
                </a:tc>
                <a:tc>
                  <a:txBody>
                    <a:bodyPr/>
                    <a:lstStyle/>
                    <a:p>
                      <a:pPr defTabSz="914400"/>
                      <a:r>
                        <a:rPr sz="3200"/>
                        <a:t>7.8</a:t>
                      </a:r>
                    </a:p>
                  </a:txBody>
                  <a:tcPr marL="50800" marR="50800" marT="50800" marB="50800" anchor="ctr" anchorCtr="0" horzOverflow="overflow"/>
                </a:tc>
                <a:tc>
                  <a:txBody>
                    <a:bodyPr/>
                    <a:lstStyle/>
                    <a:p>
                      <a:pPr defTabSz="914400"/>
                      <a:r>
                        <a:rPr sz="3200"/>
                        <a:t>4.75</a:t>
                      </a:r>
                    </a:p>
                  </a:txBody>
                  <a:tcPr marL="50800" marR="50800" marT="50800" marB="50800" anchor="ctr" anchorCtr="0" horzOverflow="overflow"/>
                </a:tc>
                <a:tc>
                  <a:txBody>
                    <a:bodyPr/>
                    <a:lstStyle/>
                    <a:p>
                      <a:pPr defTabSz="914400"/>
                      <a:r>
                        <a:rPr sz="3200"/>
                        <a:t>1.23</a:t>
                      </a:r>
                    </a:p>
                  </a:txBody>
                  <a:tcPr marL="50800" marR="50800" marT="50800" marB="50800" anchor="ctr" anchorCtr="0" horzOverflow="overflow">
                    <a:lnR w="12700">
                      <a:solidFill>
                        <a:schemeClr val="accent5">
                          <a:lumOff val="-29866"/>
                        </a:schemeClr>
                      </a:solidFill>
                      <a:miter lim="400000"/>
                    </a:lnR>
                  </a:tcPr>
                </a:tc>
              </a:tr>
              <a:tr h="711200">
                <a:tc>
                  <a:txBody>
                    <a:bodyPr/>
                    <a:lstStyle/>
                    <a:p>
                      <a:pPr defTabSz="914400"/>
                      <a:r>
                        <a:rPr sz="3200"/>
                        <a:t>Normal sea</a:t>
                      </a:r>
                    </a:p>
                  </a:txBody>
                  <a:tcPr marL="50800" marR="50800" marT="50800" marB="50800" anchor="ctr" anchorCtr="0" horzOverflow="overflow">
                    <a:lnL w="12700">
                      <a:solidFill>
                        <a:schemeClr val="accent5">
                          <a:lumOff val="-29866"/>
                        </a:schemeClr>
                      </a:solidFill>
                      <a:miter lim="400000"/>
                    </a:lnL>
                    <a:solidFill>
                      <a:schemeClr val="accent3">
                        <a:hueOff val="362282"/>
                        <a:satOff val="31803"/>
                        <a:lumOff val="-18242"/>
                      </a:schemeClr>
                    </a:solidFill>
                  </a:tcPr>
                </a:tc>
                <a:tc>
                  <a:txBody>
                    <a:bodyPr/>
                    <a:lstStyle/>
                    <a:p>
                      <a:pPr defTabSz="914400"/>
                      <a:r>
                        <a:rPr sz="3200"/>
                        <a:t>5.8</a:t>
                      </a:r>
                    </a:p>
                  </a:txBody>
                  <a:tcPr marL="50800" marR="50800" marT="50800" marB="50800" anchor="ctr" anchorCtr="0" horzOverflow="overflow">
                    <a:solidFill>
                      <a:schemeClr val="accent3">
                        <a:hueOff val="362282"/>
                        <a:satOff val="31803"/>
                        <a:lumOff val="-18242"/>
                      </a:schemeClr>
                    </a:solidFill>
                  </a:tcPr>
                </a:tc>
                <a:tc>
                  <a:txBody>
                    <a:bodyPr/>
                    <a:lstStyle/>
                    <a:p>
                      <a:pPr defTabSz="914400"/>
                      <a:r>
                        <a:rPr sz="3200"/>
                        <a:t>10.9</a:t>
                      </a:r>
                    </a:p>
                  </a:txBody>
                  <a:tcPr marL="50800" marR="50800" marT="50800" marB="50800" anchor="ctr" anchorCtr="0" horzOverflow="overflow">
                    <a:solidFill>
                      <a:schemeClr val="accent3">
                        <a:hueOff val="362282"/>
                        <a:satOff val="31803"/>
                        <a:lumOff val="-18242"/>
                      </a:schemeClr>
                    </a:solidFill>
                  </a:tcPr>
                </a:tc>
                <a:tc>
                  <a:txBody>
                    <a:bodyPr/>
                    <a:lstStyle/>
                    <a:p>
                      <a:pPr defTabSz="914400"/>
                      <a:r>
                        <a:rPr sz="3200"/>
                        <a:t>14.5</a:t>
                      </a:r>
                    </a:p>
                  </a:txBody>
                  <a:tcPr marL="50800" marR="50800" marT="50800" marB="50800" anchor="ctr" anchorCtr="0" horzOverflow="overflow">
                    <a:solidFill>
                      <a:schemeClr val="accent3">
                        <a:hueOff val="362282"/>
                        <a:satOff val="31803"/>
                        <a:lumOff val="-18242"/>
                      </a:schemeClr>
                    </a:solidFill>
                  </a:tcPr>
                </a:tc>
                <a:tc>
                  <a:txBody>
                    <a:bodyPr/>
                    <a:lstStyle/>
                    <a:p>
                      <a:pPr defTabSz="914400"/>
                      <a:r>
                        <a:rPr sz="3200"/>
                        <a:t>1.72</a:t>
                      </a:r>
                    </a:p>
                  </a:txBody>
                  <a:tcPr marL="50800" marR="50800" marT="50800" marB="50800" anchor="ctr" anchorCtr="0" horzOverflow="overflow">
                    <a:lnR w="12700">
                      <a:solidFill>
                        <a:schemeClr val="accent5">
                          <a:lumOff val="-29866"/>
                        </a:schemeClr>
                      </a:solidFill>
                      <a:miter lim="400000"/>
                    </a:lnR>
                    <a:solidFill>
                      <a:schemeClr val="accent3">
                        <a:hueOff val="362282"/>
                        <a:satOff val="31803"/>
                        <a:lumOff val="-18242"/>
                      </a:schemeClr>
                    </a:solidFill>
                  </a:tcPr>
                </a:tc>
              </a:tr>
              <a:tr h="711200">
                <a:tc>
                  <a:txBody>
                    <a:bodyPr/>
                    <a:lstStyle/>
                    <a:p>
                      <a:pPr defTabSz="914400"/>
                      <a:r>
                        <a:rPr sz="3200"/>
                        <a:t>Severe sea</a:t>
                      </a:r>
                    </a:p>
                  </a:txBody>
                  <a:tcPr marL="50800" marR="50800" marT="50800" marB="50800" anchor="ctr" anchorCtr="0" horzOverflow="overflow">
                    <a:lnL w="12700">
                      <a:solidFill>
                        <a:schemeClr val="accent5">
                          <a:lumOff val="-29866"/>
                        </a:schemeClr>
                      </a:solidFill>
                      <a:miter lim="400000"/>
                    </a:lnL>
                  </a:tcPr>
                </a:tc>
                <a:tc>
                  <a:txBody>
                    <a:bodyPr/>
                    <a:lstStyle/>
                    <a:p>
                      <a:pPr defTabSz="914400"/>
                      <a:r>
                        <a:rPr sz="3200"/>
                        <a:t>7.7</a:t>
                      </a:r>
                    </a:p>
                  </a:txBody>
                  <a:tcPr marL="50800" marR="50800" marT="50800" marB="50800" anchor="ctr" anchorCtr="0" horzOverflow="overflow"/>
                </a:tc>
                <a:tc>
                  <a:txBody>
                    <a:bodyPr/>
                    <a:lstStyle/>
                    <a:p>
                      <a:pPr defTabSz="914400"/>
                      <a:r>
                        <a:rPr sz="3200"/>
                        <a:t>12.4</a:t>
                      </a:r>
                    </a:p>
                  </a:txBody>
                  <a:tcPr marL="50800" marR="50800" marT="50800" marB="50800" anchor="ctr" anchorCtr="0" horzOverflow="overflow"/>
                </a:tc>
                <a:tc>
                  <a:txBody>
                    <a:bodyPr/>
                    <a:lstStyle/>
                    <a:p>
                      <a:pPr defTabSz="914400"/>
                      <a:r>
                        <a:rPr sz="3200"/>
                        <a:t>19.25</a:t>
                      </a:r>
                    </a:p>
                  </a:txBody>
                  <a:tcPr marL="50800" marR="50800" marT="50800" marB="50800" anchor="ctr" anchorCtr="0" horzOverflow="overflow"/>
                </a:tc>
                <a:tc>
                  <a:txBody>
                    <a:bodyPr/>
                    <a:lstStyle/>
                    <a:p>
                      <a:pPr defTabSz="914400"/>
                      <a:r>
                        <a:rPr sz="3200"/>
                        <a:t>1.96</a:t>
                      </a:r>
                    </a:p>
                  </a:txBody>
                  <a:tcPr marL="50800" marR="50800" marT="50800" marB="50800" anchor="ctr" anchorCtr="0" horzOverflow="overflow">
                    <a:lnR w="12700">
                      <a:solidFill>
                        <a:schemeClr val="accent5">
                          <a:lumOff val="-29866"/>
                        </a:schemeClr>
                      </a:solidFill>
                      <a:miter lim="400000"/>
                    </a:lnR>
                  </a:tcPr>
                </a:tc>
              </a:tr>
              <a:tr h="711200">
                <a:tc>
                  <a:txBody>
                    <a:bodyPr/>
                    <a:lstStyle/>
                    <a:p>
                      <a:pPr defTabSz="914400"/>
                      <a:r>
                        <a:rPr sz="3200"/>
                        <a:t>Severe sea</a:t>
                      </a:r>
                    </a:p>
                  </a:txBody>
                  <a:tcPr marL="50800" marR="50800" marT="50800" marB="50800" anchor="ctr" anchorCtr="0" horzOverflow="overflow">
                    <a:lnL w="12700">
                      <a:solidFill>
                        <a:schemeClr val="accent5">
                          <a:lumOff val="-29866"/>
                        </a:schemeClr>
                      </a:solidFill>
                      <a:miter lim="400000"/>
                    </a:lnL>
                  </a:tcPr>
                </a:tc>
                <a:tc>
                  <a:txBody>
                    <a:bodyPr/>
                    <a:lstStyle/>
                    <a:p>
                      <a:pPr defTabSz="914400"/>
                      <a:r>
                        <a:rPr sz="3200"/>
                        <a:t>7.7</a:t>
                      </a:r>
                    </a:p>
                  </a:txBody>
                  <a:tcPr marL="50800" marR="50800" marT="50800" marB="50800" anchor="ctr" anchorCtr="0" horzOverflow="overflow"/>
                </a:tc>
                <a:tc>
                  <a:txBody>
                    <a:bodyPr/>
                    <a:lstStyle/>
                    <a:p>
                      <a:pPr defTabSz="914400"/>
                      <a:r>
                        <a:rPr sz="3200"/>
                        <a:t>12.4</a:t>
                      </a:r>
                    </a:p>
                  </a:txBody>
                  <a:tcPr marL="50800" marR="50800" marT="50800" marB="50800" anchor="ctr" anchorCtr="0" horzOverflow="overflow"/>
                </a:tc>
                <a:tc>
                  <a:txBody>
                    <a:bodyPr/>
                    <a:lstStyle/>
                    <a:p>
                      <a:pPr defTabSz="914400"/>
                      <a:r>
                        <a:rPr sz="3200"/>
                        <a:t>19.25</a:t>
                      </a:r>
                    </a:p>
                  </a:txBody>
                  <a:tcPr marL="50800" marR="50800" marT="50800" marB="50800" anchor="ctr" anchorCtr="0" horzOverflow="overflow"/>
                </a:tc>
                <a:tc>
                  <a:txBody>
                    <a:bodyPr/>
                    <a:lstStyle/>
                    <a:p>
                      <a:pPr defTabSz="914400"/>
                      <a:r>
                        <a:rPr sz="3200"/>
                        <a:t>1.96</a:t>
                      </a:r>
                    </a:p>
                  </a:txBody>
                  <a:tcPr marL="50800" marR="50800" marT="50800" marB="50800" anchor="ctr" anchorCtr="0" horzOverflow="overflow">
                    <a:lnR w="12700">
                      <a:solidFill>
                        <a:schemeClr val="accent5">
                          <a:lumOff val="-29866"/>
                        </a:schemeClr>
                      </a:solidFill>
                      <a:miter lim="400000"/>
                    </a:lnR>
                  </a:tcPr>
                </a:tc>
              </a:tr>
              <a:tr h="711200">
                <a:tc>
                  <a:txBody>
                    <a:bodyPr/>
                    <a:lstStyle/>
                    <a:p>
                      <a:pPr defTabSz="914400"/>
                      <a:r>
                        <a:rPr sz="3200"/>
                        <a:t>Severe sea</a:t>
                      </a:r>
                    </a:p>
                  </a:txBody>
                  <a:tcPr marL="50800" marR="50800" marT="50800" marB="50800" anchor="ctr" anchorCtr="0" horzOverflow="overflow">
                    <a:lnL w="12700">
                      <a:solidFill>
                        <a:schemeClr val="accent5">
                          <a:lumOff val="-29866"/>
                        </a:schemeClr>
                      </a:solidFill>
                      <a:miter lim="400000"/>
                    </a:lnL>
                    <a:lnB w="12700">
                      <a:solidFill>
                        <a:schemeClr val="accent5">
                          <a:lumOff val="-29866"/>
                        </a:schemeClr>
                      </a:solidFill>
                      <a:miter lim="400000"/>
                    </a:lnB>
                    <a:solidFill>
                      <a:schemeClr val="accent3">
                        <a:hueOff val="362282"/>
                        <a:satOff val="31803"/>
                        <a:lumOff val="-18242"/>
                      </a:schemeClr>
                    </a:solidFill>
                  </a:tcPr>
                </a:tc>
                <a:tc>
                  <a:txBody>
                    <a:bodyPr/>
                    <a:lstStyle/>
                    <a:p>
                      <a:pPr defTabSz="914400"/>
                      <a:r>
                        <a:rPr sz="3200"/>
                        <a:t>10.9</a:t>
                      </a:r>
                    </a:p>
                  </a:txBody>
                  <a:tcPr marL="50800" marR="50800" marT="50800" marB="50800" anchor="ctr" anchorCtr="0" horzOverflow="overflow">
                    <a:lnB w="12700">
                      <a:solidFill>
                        <a:schemeClr val="accent5">
                          <a:lumOff val="-29866"/>
                        </a:schemeClr>
                      </a:solidFill>
                      <a:miter lim="400000"/>
                    </a:lnB>
                    <a:solidFill>
                      <a:schemeClr val="accent3">
                        <a:hueOff val="362282"/>
                        <a:satOff val="31803"/>
                        <a:lumOff val="-18242"/>
                      </a:schemeClr>
                    </a:solidFill>
                  </a:tcPr>
                </a:tc>
                <a:tc>
                  <a:txBody>
                    <a:bodyPr/>
                    <a:lstStyle/>
                    <a:p>
                      <a:pPr defTabSz="914400"/>
                      <a:r>
                        <a:rPr sz="3200"/>
                        <a:t>15</a:t>
                      </a:r>
                    </a:p>
                  </a:txBody>
                  <a:tcPr marL="50800" marR="50800" marT="50800" marB="50800" anchor="ctr" anchorCtr="0" horzOverflow="overflow">
                    <a:lnB w="12700">
                      <a:solidFill>
                        <a:schemeClr val="accent5">
                          <a:lumOff val="-29866"/>
                        </a:schemeClr>
                      </a:solidFill>
                      <a:miter lim="400000"/>
                    </a:lnB>
                    <a:solidFill>
                      <a:schemeClr val="accent3">
                        <a:hueOff val="362282"/>
                        <a:satOff val="31803"/>
                        <a:lumOff val="-18242"/>
                      </a:schemeClr>
                    </a:solidFill>
                  </a:tcPr>
                </a:tc>
                <a:tc>
                  <a:txBody>
                    <a:bodyPr/>
                    <a:lstStyle/>
                    <a:p>
                      <a:pPr defTabSz="914400"/>
                      <a:r>
                        <a:rPr sz="3200"/>
                        <a:t>27.25</a:t>
                      </a:r>
                    </a:p>
                  </a:txBody>
                  <a:tcPr marL="50800" marR="50800" marT="50800" marB="50800" anchor="ctr" anchorCtr="0" horzOverflow="overflow">
                    <a:lnB w="12700">
                      <a:solidFill>
                        <a:schemeClr val="accent5">
                          <a:lumOff val="-29866"/>
                        </a:schemeClr>
                      </a:solidFill>
                      <a:miter lim="400000"/>
                    </a:lnB>
                    <a:solidFill>
                      <a:schemeClr val="accent3">
                        <a:hueOff val="362282"/>
                        <a:satOff val="31803"/>
                        <a:lumOff val="-18242"/>
                      </a:schemeClr>
                    </a:solidFill>
                  </a:tcPr>
                </a:tc>
                <a:tc>
                  <a:txBody>
                    <a:bodyPr/>
                    <a:lstStyle/>
                    <a:p>
                      <a:pPr defTabSz="914400"/>
                      <a:r>
                        <a:rPr sz="3200"/>
                        <a:t>2.37</a:t>
                      </a:r>
                    </a:p>
                  </a:txBody>
                  <a:tcPr marL="50800" marR="50800" marT="50800" marB="50800" anchor="ctr" anchorCtr="0" horzOverflow="overflow">
                    <a:lnR w="12700">
                      <a:solidFill>
                        <a:schemeClr val="accent5">
                          <a:lumOff val="-29866"/>
                        </a:schemeClr>
                      </a:solidFill>
                      <a:miter lim="400000"/>
                    </a:lnR>
                    <a:lnB w="12700">
                      <a:solidFill>
                        <a:schemeClr val="accent5">
                          <a:lumOff val="-29866"/>
                        </a:schemeClr>
                      </a:solidFill>
                      <a:miter lim="400000"/>
                    </a:lnB>
                    <a:solidFill>
                      <a:schemeClr val="accent3">
                        <a:hueOff val="362282"/>
                        <a:satOff val="31803"/>
                        <a:lumOff val="-18242"/>
                      </a:schemeClr>
                    </a:solidFill>
                  </a:tcPr>
                </a:tc>
              </a:tr>
            </a:tbl>
          </a:graphicData>
        </a:graphic>
      </p:graphicFrame>
      <p:sp>
        <p:nvSpPr>
          <p:cNvPr id="696" name="* Chosen Test cases"/>
          <p:cNvSpPr/>
          <p:nvPr/>
        </p:nvSpPr>
        <p:spPr>
          <a:xfrm>
            <a:off x="18643308" y="12416305"/>
            <a:ext cx="5475151" cy="700274"/>
          </a:xfrm>
          <a:prstGeom prst="rect">
            <a:avLst/>
          </a:prstGeom>
          <a:solidFill>
            <a:schemeClr val="accent3">
              <a:hueOff val="362282"/>
              <a:satOff val="31803"/>
              <a:lumOff val="-18242"/>
            </a:schemeClr>
          </a:solidFill>
          <a:ln w="63500">
            <a:solidFill>
              <a:srgbClr val="000000"/>
            </a:solidFill>
            <a:miter lim="400000"/>
          </a:ln>
          <a:extLst>
            <a:ext uri="{C572A759-6A51-4108-AA02-DFA0A04FC94B}">
              <ma14:wrappingTextBoxFlag xmlns:ma14="http://schemas.microsoft.com/office/mac/drawingml/2011/main" val="1"/>
            </a:ext>
          </a:extLst>
        </p:spPr>
        <p:txBody>
          <a:bodyPr lIns="50800" tIns="50800" rIns="50800" bIns="50800" anchor="ctr"/>
          <a:lstStyle>
            <a:lvl1pPr algn="ctr" defTabSz="825500">
              <a:lnSpc>
                <a:spcPct val="100000"/>
              </a:lnSpc>
              <a:spcBef>
                <a:spcPts val="0"/>
              </a:spcBef>
              <a:defRPr sz="3200">
                <a:latin typeface="Helvetica Neue Medium"/>
                <a:ea typeface="Helvetica Neue Medium"/>
                <a:cs typeface="Helvetica Neue Medium"/>
                <a:sym typeface="Helvetica Neue Medium"/>
              </a:defRPr>
            </a:lvl1pPr>
          </a:lstStyle>
          <a:p>
            <a:pPr/>
            <a:r>
              <a:t>* Chosen Test cases</a:t>
            </a:r>
          </a:p>
        </p:txBody>
      </p:sp>
      <p:sp>
        <p:nvSpPr>
          <p:cNvPr id="697" name="Table : Testcases carried out it in Experiment and its Froude scaled Wave height and time period"/>
          <p:cNvSpPr txBox="1"/>
          <p:nvPr/>
        </p:nvSpPr>
        <p:spPr>
          <a:xfrm>
            <a:off x="15181822" y="10812221"/>
            <a:ext cx="8761212" cy="99441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spcBef>
                <a:spcPts val="0"/>
              </a:spcBef>
              <a:defRPr i="1" sz="3000">
                <a:latin typeface="Times Roman"/>
                <a:ea typeface="Times Roman"/>
                <a:cs typeface="Times Roman"/>
                <a:sym typeface="Times Roman"/>
              </a:defRPr>
            </a:lvl1pPr>
          </a:lstStyle>
          <a:p>
            <a:pPr/>
            <a:r>
              <a:t>Table : Testcases carried out it in Experiment and its Froude scaled Wave height and time period</a:t>
            </a:r>
          </a:p>
        </p:txBody>
      </p:sp>
    </p:spTree>
  </p:cSld>
  <p:clrMapOvr>
    <a:masterClrMapping/>
  </p:clrMapOvr>
  <p:transition xmlns:p14="http://schemas.microsoft.com/office/powerpoint/2010/main" spd="med" advClick="1"/>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99"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700" name="Outcome so far"/>
          <p:cNvSpPr txBox="1"/>
          <p:nvPr>
            <p:ph type="title"/>
          </p:nvPr>
        </p:nvSpPr>
        <p:spPr>
          <a:xfrm>
            <a:off x="714553" y="208323"/>
            <a:ext cx="13385559" cy="1632967"/>
          </a:xfrm>
          <a:prstGeom prst="rect">
            <a:avLst/>
          </a:prstGeom>
        </p:spPr>
        <p:txBody>
          <a:bodyPr/>
          <a:lstStyle>
            <a:lvl1pPr algn="l" defTabSz="668655">
              <a:defRPr sz="10125">
                <a:solidFill>
                  <a:schemeClr val="accent5">
                    <a:lumOff val="-29866"/>
                  </a:schemeClr>
                </a:solidFill>
                <a:latin typeface="Times Roman"/>
                <a:ea typeface="Times Roman"/>
                <a:cs typeface="Times Roman"/>
                <a:sym typeface="Times Roman"/>
              </a:defRPr>
            </a:lvl1pPr>
          </a:lstStyle>
          <a:p>
            <a:pPr/>
            <a:r>
              <a:t>Outcome so far</a:t>
            </a:r>
          </a:p>
        </p:txBody>
      </p:sp>
      <p:sp>
        <p:nvSpPr>
          <p:cNvPr id="701" name="Up to date results have so far!! - OpenPDF"/>
          <p:cNvSpPr txBox="1"/>
          <p:nvPr>
            <p:ph type="body" idx="1"/>
          </p:nvPr>
        </p:nvSpPr>
        <p:spPr>
          <a:xfrm>
            <a:off x="1116679" y="2597490"/>
            <a:ext cx="22395446" cy="9259331"/>
          </a:xfrm>
          <a:prstGeom prst="rect">
            <a:avLst/>
          </a:prstGeom>
        </p:spPr>
        <p:txBody>
          <a:bodyPr/>
          <a:lstStyle>
            <a:lvl1pPr marL="889000" indent="-635000" defTabSz="457200">
              <a:lnSpc>
                <a:spcPts val="9400"/>
              </a:lnSpc>
              <a:buClr>
                <a:srgbClr val="000000"/>
              </a:buClr>
              <a:buSzPct val="100000"/>
              <a:buFont typeface="Calibri"/>
              <a:buChar char="•"/>
              <a:defRPr sz="5800">
                <a:latin typeface="Times Roman"/>
                <a:ea typeface="Times Roman"/>
                <a:cs typeface="Times Roman"/>
                <a:sym typeface="Times Roman"/>
              </a:defRPr>
            </a:lvl1pPr>
          </a:lstStyle>
          <a:p>
            <a:pPr/>
            <a:r>
              <a:t>Up to date results have so far!! - OpenPDF</a:t>
            </a:r>
          </a:p>
        </p:txBody>
      </p:sp>
    </p:spTree>
  </p:cSld>
  <p:clrMapOvr>
    <a:masterClrMapping/>
  </p:clrMapOvr>
  <p:transition xmlns:p14="http://schemas.microsoft.com/office/powerpoint/2010/main" spd="med" advClick="1"/>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03"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704" name="Rectangle"/>
          <p:cNvSpPr/>
          <p:nvPr/>
        </p:nvSpPr>
        <p:spPr>
          <a:xfrm>
            <a:off x="2590800" y="2616200"/>
            <a:ext cx="589955" cy="1889125"/>
          </a:xfrm>
          <a:prstGeom prst="rect">
            <a:avLst/>
          </a:prstGeom>
          <a:solidFill>
            <a:srgbClr val="FFFFFF"/>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705" name="Coupling with MoorDyn Mooring solver"/>
          <p:cNvSpPr txBox="1"/>
          <p:nvPr>
            <p:ph type="title"/>
          </p:nvPr>
        </p:nvSpPr>
        <p:spPr>
          <a:xfrm>
            <a:off x="1512012" y="3936040"/>
            <a:ext cx="21030149" cy="3903976"/>
          </a:xfrm>
          <a:prstGeom prst="rect">
            <a:avLst/>
          </a:prstGeom>
        </p:spPr>
        <p:txBody>
          <a:bodyPr/>
          <a:lstStyle>
            <a:lvl1pPr defTabSz="817244">
              <a:defRPr sz="12375">
                <a:solidFill>
                  <a:schemeClr val="accent5">
                    <a:lumOff val="-29866"/>
                  </a:schemeClr>
                </a:solidFill>
                <a:latin typeface="Times Roman"/>
                <a:ea typeface="Times Roman"/>
                <a:cs typeface="Times Roman"/>
                <a:sym typeface="Times Roman"/>
              </a:defRPr>
            </a:lvl1pPr>
          </a:lstStyle>
          <a:p>
            <a:pPr/>
            <a:r>
              <a:t>Coupling with MoorDyn Mooring solver</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0" name="Slide Number"/>
          <p:cNvSpPr txBox="1"/>
          <p:nvPr>
            <p:ph type="sldNum" sz="quarter" idx="2"/>
          </p:nvPr>
        </p:nvSpPr>
        <p:spPr>
          <a:xfrm>
            <a:off x="194725" y="13176484"/>
            <a:ext cx="361443" cy="622107"/>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31" name="Rectangle"/>
          <p:cNvSpPr/>
          <p:nvPr/>
        </p:nvSpPr>
        <p:spPr>
          <a:xfrm>
            <a:off x="2590800" y="2616200"/>
            <a:ext cx="589955" cy="1889125"/>
          </a:xfrm>
          <a:prstGeom prst="rect">
            <a:avLst/>
          </a:prstGeom>
          <a:solidFill>
            <a:srgbClr val="FFFFFF"/>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432" name="Computational  Domain"/>
          <p:cNvSpPr txBox="1"/>
          <p:nvPr>
            <p:ph type="title"/>
          </p:nvPr>
        </p:nvSpPr>
        <p:spPr>
          <a:xfrm>
            <a:off x="714553" y="208323"/>
            <a:ext cx="13385559" cy="1632967"/>
          </a:xfrm>
          <a:prstGeom prst="rect">
            <a:avLst/>
          </a:prstGeom>
        </p:spPr>
        <p:txBody>
          <a:bodyPr/>
          <a:lstStyle>
            <a:lvl1pPr algn="l" defTabSz="668655">
              <a:defRPr sz="10125">
                <a:solidFill>
                  <a:schemeClr val="accent5">
                    <a:lumOff val="-29866"/>
                  </a:schemeClr>
                </a:solidFill>
                <a:latin typeface="Times Roman"/>
                <a:ea typeface="Times Roman"/>
                <a:cs typeface="Times Roman"/>
                <a:sym typeface="Times Roman"/>
              </a:defRPr>
            </a:lvl1pPr>
          </a:lstStyle>
          <a:p>
            <a:pPr/>
            <a:r>
              <a:t>Computational  Domain </a:t>
            </a:r>
          </a:p>
        </p:txBody>
      </p:sp>
      <p:sp>
        <p:nvSpPr>
          <p:cNvPr id="433" name="Fig: Mesh generated for SPAR"/>
          <p:cNvSpPr txBox="1"/>
          <p:nvPr/>
        </p:nvSpPr>
        <p:spPr>
          <a:xfrm>
            <a:off x="17599111" y="12383782"/>
            <a:ext cx="5851339" cy="5715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spcBef>
                <a:spcPts val="0"/>
              </a:spcBef>
              <a:defRPr i="1" sz="3000">
                <a:latin typeface="Times Roman"/>
                <a:ea typeface="Times Roman"/>
                <a:cs typeface="Times Roman"/>
                <a:sym typeface="Times Roman"/>
              </a:defRPr>
            </a:lvl1pPr>
          </a:lstStyle>
          <a:p>
            <a:pPr/>
            <a:r>
              <a:t>Fig: Mesh generated for SPAR</a:t>
            </a:r>
          </a:p>
        </p:txBody>
      </p:sp>
      <p:sp>
        <p:nvSpPr>
          <p:cNvPr id="434" name="Fig: Computational domain around the SPAR"/>
          <p:cNvSpPr txBox="1"/>
          <p:nvPr/>
        </p:nvSpPr>
        <p:spPr>
          <a:xfrm>
            <a:off x="9578093" y="11967443"/>
            <a:ext cx="7195380" cy="5715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spcBef>
                <a:spcPts val="0"/>
              </a:spcBef>
              <a:defRPr i="1" sz="3000">
                <a:latin typeface="Times Roman"/>
                <a:ea typeface="Times Roman"/>
                <a:cs typeface="Times Roman"/>
                <a:sym typeface="Times Roman"/>
              </a:defRPr>
            </a:lvl1pPr>
          </a:lstStyle>
          <a:p>
            <a:pPr/>
            <a:r>
              <a:t>Fig: Computational domain around the SPAR</a:t>
            </a:r>
          </a:p>
        </p:txBody>
      </p:sp>
      <p:pic>
        <p:nvPicPr>
          <p:cNvPr id="435" name="Screenshot 2021-04-15 at 6.45.50 AM.png" descr="Screenshot 2021-04-15 at 6.45.50 AM.png"/>
          <p:cNvPicPr>
            <a:picLocks noChangeAspect="1"/>
          </p:cNvPicPr>
          <p:nvPr/>
        </p:nvPicPr>
        <p:blipFill>
          <a:blip r:embed="rId2">
            <a:extLst/>
          </a:blip>
          <a:srcRect l="264" t="0" r="264" b="0"/>
          <a:stretch>
            <a:fillRect/>
          </a:stretch>
        </p:blipFill>
        <p:spPr>
          <a:xfrm>
            <a:off x="18102135" y="1889331"/>
            <a:ext cx="4453404" cy="10518670"/>
          </a:xfrm>
          <a:prstGeom prst="rect">
            <a:avLst/>
          </a:prstGeom>
          <a:ln w="12700">
            <a:miter lim="400000"/>
          </a:ln>
        </p:spPr>
      </p:pic>
      <p:pic>
        <p:nvPicPr>
          <p:cNvPr id="436" name="DomainFD.jpg" descr="DomainFD.jpg"/>
          <p:cNvPicPr>
            <a:picLocks noChangeAspect="1"/>
          </p:cNvPicPr>
          <p:nvPr/>
        </p:nvPicPr>
        <p:blipFill>
          <a:blip r:embed="rId3">
            <a:extLst/>
          </a:blip>
          <a:stretch>
            <a:fillRect/>
          </a:stretch>
        </p:blipFill>
        <p:spPr>
          <a:xfrm>
            <a:off x="9884760" y="2252376"/>
            <a:ext cx="6959050" cy="9842585"/>
          </a:xfrm>
          <a:prstGeom prst="rect">
            <a:avLst/>
          </a:prstGeom>
          <a:ln w="12700">
            <a:miter lim="400000"/>
          </a:ln>
        </p:spPr>
      </p:pic>
      <p:sp>
        <p:nvSpPr>
          <p:cNvPr id="437" name="Experiment was carried with wave basin with water depth of 5m…"/>
          <p:cNvSpPr txBox="1"/>
          <p:nvPr>
            <p:ph type="body" sz="quarter" idx="1"/>
          </p:nvPr>
        </p:nvSpPr>
        <p:spPr>
          <a:xfrm>
            <a:off x="724948" y="2603393"/>
            <a:ext cx="8916945" cy="5777435"/>
          </a:xfrm>
          <a:prstGeom prst="rect">
            <a:avLst/>
          </a:prstGeom>
        </p:spPr>
        <p:txBody>
          <a:bodyPr/>
          <a:lstStyle/>
          <a:p>
            <a:pPr marL="635000" indent="-635000">
              <a:buClr>
                <a:srgbClr val="000000"/>
              </a:buClr>
              <a:buSzPct val="100000"/>
              <a:buFont typeface="Calibri"/>
              <a:buChar char="•"/>
              <a:defRPr sz="3600">
                <a:latin typeface="Times Roman"/>
                <a:ea typeface="Times Roman"/>
                <a:cs typeface="Times Roman"/>
                <a:sym typeface="Times Roman"/>
              </a:defRPr>
            </a:pPr>
            <a:r>
              <a:t>Experiment was carried with wave basin with water depth of 5m</a:t>
            </a:r>
          </a:p>
          <a:p>
            <a:pPr marL="635000" indent="-635000">
              <a:buClr>
                <a:srgbClr val="000000"/>
              </a:buClr>
              <a:buSzPct val="100000"/>
              <a:buFont typeface="Calibri"/>
              <a:buChar char="•"/>
              <a:defRPr sz="3600">
                <a:latin typeface="Times Roman"/>
                <a:ea typeface="Times Roman"/>
                <a:cs typeface="Times Roman"/>
                <a:sym typeface="Times Roman"/>
              </a:defRPr>
            </a:pPr>
            <a:r>
              <a:t>To study the influence of Free Decay/Hydrostatics - Domain of influence required is small</a:t>
            </a:r>
          </a:p>
          <a:p>
            <a:pPr marL="635000" indent="-635000">
              <a:buClr>
                <a:srgbClr val="000000"/>
              </a:buClr>
              <a:buSzPct val="100000"/>
              <a:buFont typeface="Calibri"/>
              <a:buChar char="•"/>
              <a:defRPr sz="3600">
                <a:latin typeface="Times Roman"/>
                <a:ea typeface="Times Roman"/>
                <a:cs typeface="Times Roman"/>
                <a:sym typeface="Times Roman"/>
              </a:defRPr>
            </a:pPr>
            <a:r>
              <a:t>Chosen Domain around the SPAR is 6D X 6D X 15D ( D- </a:t>
            </a:r>
            <a14:m>
              <m:oMath>
                <m:sSub>
                  <m:e>
                    <m:r>
                      <a:rPr xmlns:a="http://schemas.openxmlformats.org/drawingml/2006/main" sz="3850" i="1">
                        <a:solidFill>
                          <a:srgbClr val="000000"/>
                        </a:solidFill>
                        <a:latin typeface="Cambria Math" panose="02040503050406030204" pitchFamily="18" charset="0"/>
                      </a:rPr>
                      <m:t>D</m:t>
                    </m:r>
                  </m:e>
                  <m:sub>
                    <m:r>
                      <a:rPr xmlns:a="http://schemas.openxmlformats.org/drawingml/2006/main" sz="3850" i="1">
                        <a:solidFill>
                          <a:srgbClr val="000000"/>
                        </a:solidFill>
                        <a:latin typeface="Cambria Math" panose="02040503050406030204" pitchFamily="18" charset="0"/>
                      </a:rPr>
                      <m:t>S</m:t>
                    </m:r>
                    <m:r>
                      <a:rPr xmlns:a="http://schemas.openxmlformats.org/drawingml/2006/main" sz="3850" i="1">
                        <a:solidFill>
                          <a:srgbClr val="000000"/>
                        </a:solidFill>
                        <a:latin typeface="Cambria Math" panose="02040503050406030204" pitchFamily="18" charset="0"/>
                      </a:rPr>
                      <m:t>P</m:t>
                    </m:r>
                    <m:r>
                      <a:rPr xmlns:a="http://schemas.openxmlformats.org/drawingml/2006/main" sz="3850" i="1">
                        <a:solidFill>
                          <a:srgbClr val="000000"/>
                        </a:solidFill>
                        <a:latin typeface="Cambria Math" panose="02040503050406030204" pitchFamily="18" charset="0"/>
                      </a:rPr>
                      <m:t>A</m:t>
                    </m:r>
                    <m:r>
                      <a:rPr xmlns:a="http://schemas.openxmlformats.org/drawingml/2006/main" sz="3850" i="1">
                        <a:solidFill>
                          <a:srgbClr val="000000"/>
                        </a:solidFill>
                        <a:latin typeface="Cambria Math" panose="02040503050406030204" pitchFamily="18" charset="0"/>
                      </a:rPr>
                      <m:t>R</m:t>
                    </m:r>
                  </m:sub>
                </m:sSub>
              </m:oMath>
            </a14:m>
            <a:r>
              <a:t> - Diameter of SPAR - 0.45m)</a:t>
            </a:r>
          </a:p>
          <a:p>
            <a:pPr marL="635000" indent="-635000">
              <a:buClr>
                <a:srgbClr val="000000"/>
              </a:buClr>
              <a:buSzPct val="100000"/>
              <a:buFont typeface="Calibri"/>
              <a:buChar char="•"/>
              <a:defRPr sz="3600">
                <a:latin typeface="Times Roman"/>
                <a:ea typeface="Times Roman"/>
                <a:cs typeface="Times Roman"/>
                <a:sym typeface="Times Roman"/>
              </a:defRPr>
            </a:pPr>
            <a:r>
              <a:t>Influence of relaxation zone is verified to see the efficiency of the domain</a:t>
            </a:r>
          </a:p>
        </p:txBody>
      </p:sp>
    </p:spTree>
  </p:cSld>
  <p:clrMapOvr>
    <a:masterClrMapping/>
  </p:clrMapOvr>
  <p:transition xmlns:p14="http://schemas.microsoft.com/office/powerpoint/2010/main" spd="med" advClick="1"/>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07"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708" name="MoorDyn"/>
          <p:cNvSpPr txBox="1"/>
          <p:nvPr>
            <p:ph type="title"/>
          </p:nvPr>
        </p:nvSpPr>
        <p:spPr>
          <a:xfrm>
            <a:off x="714553" y="208323"/>
            <a:ext cx="13385559" cy="1632967"/>
          </a:xfrm>
          <a:prstGeom prst="rect">
            <a:avLst/>
          </a:prstGeom>
        </p:spPr>
        <p:txBody>
          <a:bodyPr/>
          <a:lstStyle>
            <a:lvl1pPr algn="l" defTabSz="668655">
              <a:defRPr sz="10125">
                <a:solidFill>
                  <a:schemeClr val="accent5">
                    <a:lumOff val="-29866"/>
                  </a:schemeClr>
                </a:solidFill>
                <a:latin typeface="Times Roman"/>
                <a:ea typeface="Times Roman"/>
                <a:cs typeface="Times Roman"/>
                <a:sym typeface="Times Roman"/>
              </a:defRPr>
            </a:lvl1pPr>
          </a:lstStyle>
          <a:p>
            <a:pPr/>
            <a:r>
              <a:t>MoorDyn </a:t>
            </a:r>
          </a:p>
        </p:txBody>
      </p:sp>
      <p:sp>
        <p:nvSpPr>
          <p:cNvPr id="709" name="Lumped mass method involves lumping effects of mass, external forces, and internal reactions at a finite number of points(nodes) along the mooring line…"/>
          <p:cNvSpPr txBox="1"/>
          <p:nvPr>
            <p:ph type="body" idx="1"/>
          </p:nvPr>
        </p:nvSpPr>
        <p:spPr>
          <a:xfrm>
            <a:off x="1116679" y="2597490"/>
            <a:ext cx="22395446" cy="9259331"/>
          </a:xfrm>
          <a:prstGeom prst="rect">
            <a:avLst/>
          </a:prstGeom>
        </p:spPr>
        <p:txBody>
          <a:bodyPr/>
          <a:lstStyle/>
          <a:p>
            <a:pPr marL="635000" indent="-635000">
              <a:buSzPct val="123000"/>
              <a:buChar char="•"/>
              <a:defRPr sz="5000">
                <a:latin typeface="Times Roman"/>
                <a:ea typeface="Times Roman"/>
                <a:cs typeface="Times Roman"/>
                <a:sym typeface="Times Roman"/>
              </a:defRPr>
            </a:pPr>
            <a:r>
              <a:t>Lumped mass method involves lumping effects of mass, external forces, and internal reactions at a finite number of points(nodes) along the mooring line</a:t>
            </a:r>
          </a:p>
          <a:p>
            <a:pPr marL="635000" indent="-635000">
              <a:buSzPct val="123000"/>
              <a:buChar char="•"/>
              <a:defRPr sz="5000">
                <a:latin typeface="Times Roman"/>
                <a:ea typeface="Times Roman"/>
                <a:cs typeface="Times Roman"/>
                <a:sym typeface="Times Roman"/>
              </a:defRPr>
            </a:pPr>
            <a:r>
              <a:t>Functions </a:t>
            </a:r>
          </a:p>
          <a:p>
            <a:pPr lvl="1" marL="1244600" indent="-635000">
              <a:buSzPct val="123000"/>
              <a:buChar char="•"/>
              <a:defRPr sz="5000">
                <a:latin typeface="Times Roman"/>
                <a:ea typeface="Times Roman"/>
                <a:cs typeface="Times Roman"/>
                <a:sym typeface="Times Roman"/>
              </a:defRPr>
            </a:pPr>
            <a:r>
              <a:rPr>
                <a:solidFill>
                  <a:schemeClr val="accent5">
                    <a:lumOff val="-29866"/>
                  </a:schemeClr>
                </a:solidFill>
              </a:rPr>
              <a:t>Initialisation </a:t>
            </a:r>
            <a:r>
              <a:t>: Reads Input file and act as Quasi static model and use dynamic relaxation as per MoorDyn (if there is a connect node)</a:t>
            </a:r>
          </a:p>
          <a:p>
            <a:pPr lvl="1" marL="1244600" indent="-635000">
              <a:buSzPct val="123000"/>
              <a:buChar char="•"/>
              <a:defRPr sz="5000">
                <a:latin typeface="Times Roman"/>
                <a:ea typeface="Times Roman"/>
                <a:cs typeface="Times Roman"/>
                <a:sym typeface="Times Roman"/>
              </a:defRPr>
            </a:pPr>
            <a:r>
              <a:rPr>
                <a:solidFill>
                  <a:schemeClr val="accent5">
                    <a:lumOff val="-29866"/>
                  </a:schemeClr>
                </a:solidFill>
              </a:rPr>
              <a:t>Calculation/Coupling </a:t>
            </a:r>
            <a:r>
              <a:t>: Accepts floater motion and estimates fairlead nodes updated position  (it adjusts its internal time step size based on coupling time step size) and returns resulting net mooring force to the calling program </a:t>
            </a:r>
          </a:p>
          <a:p>
            <a:pPr lvl="1" marL="1244600" indent="-635000">
              <a:buSzPct val="123000"/>
              <a:buChar char="•"/>
              <a:defRPr sz="5000">
                <a:latin typeface="Times Roman"/>
                <a:ea typeface="Times Roman"/>
                <a:cs typeface="Times Roman"/>
                <a:sym typeface="Times Roman"/>
              </a:defRPr>
            </a:pPr>
            <a:r>
              <a:rPr>
                <a:solidFill>
                  <a:schemeClr val="accent5">
                    <a:lumOff val="-29866"/>
                  </a:schemeClr>
                </a:solidFill>
              </a:rPr>
              <a:t>Termination </a:t>
            </a:r>
            <a:r>
              <a:t>: MoorDyn deallocates variables and closes the output files.</a:t>
            </a:r>
          </a:p>
        </p:txBody>
      </p:sp>
    </p:spTree>
  </p:cSld>
  <p:clrMapOvr>
    <a:masterClrMapping/>
  </p:clrMapOvr>
  <p:transition xmlns:p14="http://schemas.microsoft.com/office/powerpoint/2010/main" spd="med" advClick="1"/>
</p:sld>
</file>

<file path=ppt/slides/slide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11"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712" name="Development in terms of MoorDyn"/>
          <p:cNvSpPr txBox="1"/>
          <p:nvPr>
            <p:ph type="title"/>
          </p:nvPr>
        </p:nvSpPr>
        <p:spPr>
          <a:xfrm>
            <a:off x="714553" y="208323"/>
            <a:ext cx="13385559" cy="1632967"/>
          </a:xfrm>
          <a:prstGeom prst="rect">
            <a:avLst/>
          </a:prstGeom>
        </p:spPr>
        <p:txBody>
          <a:bodyPr/>
          <a:lstStyle>
            <a:lvl1pPr algn="l" defTabSz="478790">
              <a:defRPr sz="7250">
                <a:solidFill>
                  <a:schemeClr val="accent5">
                    <a:lumOff val="-29866"/>
                  </a:schemeClr>
                </a:solidFill>
                <a:latin typeface="Times Roman"/>
                <a:ea typeface="Times Roman"/>
                <a:cs typeface="Times Roman"/>
                <a:sym typeface="Times Roman"/>
              </a:defRPr>
            </a:lvl1pPr>
          </a:lstStyle>
          <a:p>
            <a:pPr/>
            <a:r>
              <a:t>Development in terms of MoorDyn  </a:t>
            </a:r>
          </a:p>
        </p:txBody>
      </p:sp>
      <p:sp>
        <p:nvSpPr>
          <p:cNvPr id="713" name="Main code in C++ is generated to validate MoorDyn alone for different cases (Only body motions and mooring arrangement to be givens input)…"/>
          <p:cNvSpPr txBox="1"/>
          <p:nvPr>
            <p:ph type="body" idx="1"/>
          </p:nvPr>
        </p:nvSpPr>
        <p:spPr>
          <a:xfrm>
            <a:off x="1116679" y="2597490"/>
            <a:ext cx="22395446" cy="9259331"/>
          </a:xfrm>
          <a:prstGeom prst="rect">
            <a:avLst/>
          </a:prstGeom>
        </p:spPr>
        <p:txBody>
          <a:bodyPr/>
          <a:lstStyle/>
          <a:p>
            <a:pPr marL="889000" indent="-635000" defTabSz="457200">
              <a:lnSpc>
                <a:spcPts val="9400"/>
              </a:lnSpc>
              <a:buClr>
                <a:srgbClr val="000000"/>
              </a:buClr>
              <a:buSzPct val="100000"/>
              <a:buFont typeface="Calibri"/>
              <a:buChar char="•"/>
              <a:defRPr sz="5800">
                <a:latin typeface="Times Roman"/>
                <a:ea typeface="Times Roman"/>
                <a:cs typeface="Times Roman"/>
                <a:sym typeface="Times Roman"/>
              </a:defRPr>
            </a:pPr>
            <a:r>
              <a:t>Main code in C++ is generated to validate MoorDyn alone for different cases (Only body motions and mooring arrangement to be givens input) </a:t>
            </a:r>
          </a:p>
          <a:p>
            <a:pPr marL="889000" indent="-635000" defTabSz="457200">
              <a:lnSpc>
                <a:spcPts val="9400"/>
              </a:lnSpc>
              <a:buClr>
                <a:srgbClr val="000000"/>
              </a:buClr>
              <a:buSzPct val="100000"/>
              <a:buFont typeface="Calibri"/>
              <a:buChar char="•"/>
              <a:defRPr sz="5800">
                <a:latin typeface="Times Roman"/>
                <a:ea typeface="Times Roman"/>
                <a:cs typeface="Times Roman"/>
                <a:sym typeface="Times Roman"/>
              </a:defRPr>
            </a:pPr>
            <a:r>
              <a:t>To visualise the MoorDyn output - Matlab conversion code is created to convert the .out format in MoorDyn to .vtp format in Paraview</a:t>
            </a:r>
          </a:p>
          <a:p>
            <a:pPr marL="889000" indent="-635000" defTabSz="457200">
              <a:lnSpc>
                <a:spcPts val="9400"/>
              </a:lnSpc>
              <a:buClr>
                <a:srgbClr val="000000"/>
              </a:buClr>
              <a:buSzPct val="100000"/>
              <a:buFont typeface="Calibri"/>
              <a:buChar char="•"/>
              <a:defRPr sz="5800">
                <a:latin typeface="Times Roman"/>
                <a:ea typeface="Times Roman"/>
                <a:cs typeface="Times Roman"/>
                <a:sym typeface="Times Roman"/>
              </a:defRPr>
            </a:pPr>
            <a:r>
              <a:t>Also to match the time domain simulation of any floating body - another Matlab program is created to convert .vtp to .pvd (Paraview data) format - such that it matches its motion in time with any floating body motion </a:t>
            </a:r>
          </a:p>
          <a:p>
            <a:pPr marL="889000" indent="-635000" defTabSz="457200">
              <a:lnSpc>
                <a:spcPts val="9400"/>
              </a:lnSpc>
              <a:buClr>
                <a:srgbClr val="000000"/>
              </a:buClr>
              <a:buSzPct val="100000"/>
              <a:buFont typeface="Calibri"/>
              <a:buChar char="•"/>
              <a:defRPr sz="5800">
                <a:latin typeface="Times Roman"/>
                <a:ea typeface="Times Roman"/>
                <a:cs typeface="Times Roman"/>
                <a:sym typeface="Times Roman"/>
              </a:defRPr>
            </a:pPr>
            <a:r>
              <a:t>Coupling with foamstar is in place and expect to complete soon</a:t>
            </a:r>
          </a:p>
        </p:txBody>
      </p:sp>
    </p:spTree>
  </p:cSld>
  <p:clrMapOvr>
    <a:masterClrMapping/>
  </p:clrMapOvr>
  <p:transition xmlns:p14="http://schemas.microsoft.com/office/powerpoint/2010/main" spd="med" advClick="1"/>
</p:sld>
</file>

<file path=ppt/slides/slide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15"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716" name="Validation 1 : Simple Catenary shape"/>
          <p:cNvSpPr txBox="1"/>
          <p:nvPr>
            <p:ph type="title"/>
          </p:nvPr>
        </p:nvSpPr>
        <p:spPr>
          <a:xfrm>
            <a:off x="714553" y="208323"/>
            <a:ext cx="13385559" cy="1632967"/>
          </a:xfrm>
          <a:prstGeom prst="rect">
            <a:avLst/>
          </a:prstGeom>
        </p:spPr>
        <p:txBody>
          <a:bodyPr/>
          <a:lstStyle>
            <a:lvl1pPr algn="l" defTabSz="454025">
              <a:defRPr sz="6875">
                <a:solidFill>
                  <a:schemeClr val="accent5">
                    <a:lumOff val="-29866"/>
                  </a:schemeClr>
                </a:solidFill>
                <a:latin typeface="Times Roman"/>
                <a:ea typeface="Times Roman"/>
                <a:cs typeface="Times Roman"/>
                <a:sym typeface="Times Roman"/>
              </a:defRPr>
            </a:lvl1pPr>
          </a:lstStyle>
          <a:p>
            <a:pPr/>
            <a:r>
              <a:t>Validation 1 : Simple Catenary shape </a:t>
            </a:r>
          </a:p>
        </p:txBody>
      </p:sp>
      <p:sp>
        <p:nvSpPr>
          <p:cNvPr id="717" name="Analytical solution of single catenary mooring line (Irvine, 1981)"/>
          <p:cNvSpPr txBox="1"/>
          <p:nvPr>
            <p:ph type="body" idx="1"/>
          </p:nvPr>
        </p:nvSpPr>
        <p:spPr>
          <a:xfrm>
            <a:off x="1116679" y="2597490"/>
            <a:ext cx="22395446" cy="9259331"/>
          </a:xfrm>
          <a:prstGeom prst="rect">
            <a:avLst/>
          </a:prstGeom>
        </p:spPr>
        <p:txBody>
          <a:bodyPr/>
          <a:lstStyle>
            <a:lvl1pPr marL="635000" indent="-635000">
              <a:buSzPct val="123000"/>
              <a:buChar char="•"/>
              <a:defRPr sz="5000">
                <a:latin typeface="Times Roman"/>
                <a:ea typeface="Times Roman"/>
                <a:cs typeface="Times Roman"/>
                <a:sym typeface="Times Roman"/>
              </a:defRPr>
            </a:lvl1pPr>
          </a:lstStyle>
          <a:p>
            <a:pPr/>
            <a:r>
              <a:t>Analytical solution of single catenary mooring line (Irvine, 1981)</a:t>
            </a:r>
          </a:p>
        </p:txBody>
      </p:sp>
      <p:pic>
        <p:nvPicPr>
          <p:cNvPr id="718" name="Screenshot 2021-04-12 at 1.49.02 PM.png" descr="Screenshot 2021-04-12 at 1.49.02 PM.png"/>
          <p:cNvPicPr>
            <a:picLocks noChangeAspect="1"/>
          </p:cNvPicPr>
          <p:nvPr/>
        </p:nvPicPr>
        <p:blipFill>
          <a:blip r:embed="rId2">
            <a:extLst/>
          </a:blip>
          <a:stretch>
            <a:fillRect/>
          </a:stretch>
        </p:blipFill>
        <p:spPr>
          <a:xfrm>
            <a:off x="1116679" y="2597490"/>
            <a:ext cx="12189933" cy="3583791"/>
          </a:xfrm>
          <a:prstGeom prst="rect">
            <a:avLst/>
          </a:prstGeom>
          <a:ln w="12700">
            <a:miter lim="400000"/>
          </a:ln>
        </p:spPr>
      </p:pic>
      <p:pic>
        <p:nvPicPr>
          <p:cNvPr id="719" name="Screenshot 2021-04-12 at 2.13.08 PM.png" descr="Screenshot 2021-04-12 at 2.13.08 PM.png"/>
          <p:cNvPicPr>
            <a:picLocks noChangeAspect="1"/>
          </p:cNvPicPr>
          <p:nvPr/>
        </p:nvPicPr>
        <p:blipFill>
          <a:blip r:embed="rId3">
            <a:extLst/>
          </a:blip>
          <a:stretch>
            <a:fillRect/>
          </a:stretch>
        </p:blipFill>
        <p:spPr>
          <a:xfrm>
            <a:off x="14373995" y="4892032"/>
            <a:ext cx="10376866" cy="7716745"/>
          </a:xfrm>
          <a:prstGeom prst="rect">
            <a:avLst/>
          </a:prstGeom>
          <a:ln w="12700">
            <a:miter lim="400000"/>
          </a:ln>
        </p:spPr>
      </p:pic>
    </p:spTree>
  </p:cSld>
  <p:clrMapOvr>
    <a:masterClrMapping/>
  </p:clrMapOvr>
  <p:transition xmlns:p14="http://schemas.microsoft.com/office/powerpoint/2010/main" spd="med" advClick="1"/>
</p:sld>
</file>

<file path=ppt/slides/slide4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21"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722" name="Validation 2 : SPAR test cases"/>
          <p:cNvSpPr txBox="1"/>
          <p:nvPr>
            <p:ph type="title"/>
          </p:nvPr>
        </p:nvSpPr>
        <p:spPr>
          <a:xfrm>
            <a:off x="714553" y="208323"/>
            <a:ext cx="13385559" cy="1632967"/>
          </a:xfrm>
          <a:prstGeom prst="rect">
            <a:avLst/>
          </a:prstGeom>
        </p:spPr>
        <p:txBody>
          <a:bodyPr/>
          <a:lstStyle>
            <a:lvl1pPr algn="l" defTabSz="544830">
              <a:defRPr sz="8250">
                <a:solidFill>
                  <a:schemeClr val="accent5">
                    <a:lumOff val="-29866"/>
                  </a:schemeClr>
                </a:solidFill>
                <a:latin typeface="Times Roman"/>
                <a:ea typeface="Times Roman"/>
                <a:cs typeface="Times Roman"/>
                <a:sym typeface="Times Roman"/>
              </a:defRPr>
            </a:lvl1pPr>
          </a:lstStyle>
          <a:p>
            <a:pPr/>
            <a:r>
              <a:t>Validation 2 : SPAR test cases </a:t>
            </a:r>
          </a:p>
        </p:txBody>
      </p:sp>
      <p:sp>
        <p:nvSpPr>
          <p:cNvPr id="723" name="In current SPAR test case , 3 catenary lines with Bridle arrangement forming 6 fairlead points…"/>
          <p:cNvSpPr txBox="1"/>
          <p:nvPr>
            <p:ph type="body" sz="quarter" idx="1"/>
          </p:nvPr>
        </p:nvSpPr>
        <p:spPr>
          <a:xfrm>
            <a:off x="1116679" y="2597490"/>
            <a:ext cx="11216059" cy="1898205"/>
          </a:xfrm>
          <a:prstGeom prst="rect">
            <a:avLst/>
          </a:prstGeom>
        </p:spPr>
        <p:txBody>
          <a:bodyPr/>
          <a:lstStyle/>
          <a:p>
            <a:pPr marL="374649" indent="-374649" defTabSz="487044">
              <a:buSzPct val="123000"/>
              <a:buChar char="•"/>
              <a:defRPr sz="2949">
                <a:latin typeface="Times Roman"/>
                <a:ea typeface="Times Roman"/>
                <a:cs typeface="Times Roman"/>
                <a:sym typeface="Times Roman"/>
              </a:defRPr>
            </a:pPr>
            <a:r>
              <a:t>In current SPAR test case , 3 catenary lines with Bridle arrangement forming 6 fairlead points </a:t>
            </a:r>
          </a:p>
          <a:p>
            <a:pPr marL="374649" indent="-374649" defTabSz="487044">
              <a:buSzPct val="123000"/>
              <a:buChar char="•"/>
              <a:defRPr sz="2949">
                <a:latin typeface="Times Roman"/>
                <a:ea typeface="Times Roman"/>
                <a:cs typeface="Times Roman"/>
                <a:sym typeface="Times Roman"/>
              </a:defRPr>
            </a:pPr>
            <a:r>
              <a:t>Hydrostatic test case of SPAR is tested for 10s in the MoorDyn (alone) and mooring force are stable </a:t>
            </a:r>
          </a:p>
        </p:txBody>
      </p:sp>
      <p:pic>
        <p:nvPicPr>
          <p:cNvPr id="724" name="Hydrostatics.png" descr="Hydrostatics.png"/>
          <p:cNvPicPr>
            <a:picLocks noChangeAspect="1"/>
          </p:cNvPicPr>
          <p:nvPr/>
        </p:nvPicPr>
        <p:blipFill>
          <a:blip r:embed="rId2">
            <a:extLst/>
          </a:blip>
          <a:stretch>
            <a:fillRect/>
          </a:stretch>
        </p:blipFill>
        <p:spPr>
          <a:xfrm>
            <a:off x="12905697" y="3499898"/>
            <a:ext cx="10945873" cy="6716204"/>
          </a:xfrm>
          <a:prstGeom prst="rect">
            <a:avLst/>
          </a:prstGeom>
          <a:ln w="12700">
            <a:miter lim="400000"/>
          </a:ln>
        </p:spPr>
      </p:pic>
      <p:pic>
        <p:nvPicPr>
          <p:cNvPr id="725" name="MooringHydrostaticsFairlead.png" descr="MooringHydrostaticsFairlead.png"/>
          <p:cNvPicPr>
            <a:picLocks noChangeAspect="1"/>
          </p:cNvPicPr>
          <p:nvPr/>
        </p:nvPicPr>
        <p:blipFill>
          <a:blip r:embed="rId3">
            <a:extLst/>
          </a:blip>
          <a:srcRect l="1481" t="0" r="1481" b="0"/>
          <a:stretch>
            <a:fillRect/>
          </a:stretch>
        </p:blipFill>
        <p:spPr>
          <a:xfrm>
            <a:off x="1783249" y="4755444"/>
            <a:ext cx="8428667" cy="6716204"/>
          </a:xfrm>
          <a:prstGeom prst="rect">
            <a:avLst/>
          </a:prstGeom>
          <a:ln w="12700">
            <a:miter lim="400000"/>
          </a:ln>
        </p:spPr>
      </p:pic>
      <p:sp>
        <p:nvSpPr>
          <p:cNvPr id="726" name="Fig : Mooring line visualised in Paraview with body (Still not coupled - Just shown for working of MoorDyn)"/>
          <p:cNvSpPr txBox="1"/>
          <p:nvPr/>
        </p:nvSpPr>
        <p:spPr>
          <a:xfrm>
            <a:off x="13035860" y="10699495"/>
            <a:ext cx="10685546" cy="99441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spcBef>
                <a:spcPts val="0"/>
              </a:spcBef>
              <a:defRPr i="1" sz="3000">
                <a:latin typeface="Times Roman"/>
                <a:ea typeface="Times Roman"/>
                <a:cs typeface="Times Roman"/>
                <a:sym typeface="Times Roman"/>
              </a:defRPr>
            </a:lvl1pPr>
          </a:lstStyle>
          <a:p>
            <a:pPr/>
            <a:r>
              <a:t>Fig : Mooring line visualised in Paraview with body (Still not coupled - Just shown for working of MoorDyn)</a:t>
            </a:r>
          </a:p>
        </p:txBody>
      </p:sp>
      <p:sp>
        <p:nvSpPr>
          <p:cNvPr id="727" name="Fig: Sample Fairlead forces measured - still oscillation can be controlled with proper damping input values"/>
          <p:cNvSpPr txBox="1"/>
          <p:nvPr/>
        </p:nvSpPr>
        <p:spPr>
          <a:xfrm>
            <a:off x="1381935" y="11543672"/>
            <a:ext cx="10685546" cy="99441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spcBef>
                <a:spcPts val="0"/>
              </a:spcBef>
              <a:defRPr i="1" sz="3000">
                <a:latin typeface="Times Roman"/>
                <a:ea typeface="Times Roman"/>
                <a:cs typeface="Times Roman"/>
                <a:sym typeface="Times Roman"/>
              </a:defRPr>
            </a:lvl1pPr>
          </a:lstStyle>
          <a:p>
            <a:pPr/>
            <a:r>
              <a:t>Fig: Sample Fairlead forces measured - still oscillation can be controlled with proper damping input values </a:t>
            </a:r>
          </a:p>
        </p:txBody>
      </p:sp>
    </p:spTree>
  </p:cSld>
  <p:clrMapOvr>
    <a:masterClrMapping/>
  </p:clrMapOvr>
  <p:transition xmlns:p14="http://schemas.microsoft.com/office/powerpoint/2010/main" spd="med" advClick="1"/>
</p:sld>
</file>

<file path=ppt/slides/slide4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29"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730" name="Coupling with foamstar"/>
          <p:cNvSpPr txBox="1"/>
          <p:nvPr>
            <p:ph type="title"/>
          </p:nvPr>
        </p:nvSpPr>
        <p:spPr>
          <a:xfrm>
            <a:off x="714553" y="208323"/>
            <a:ext cx="13385559" cy="1632967"/>
          </a:xfrm>
          <a:prstGeom prst="rect">
            <a:avLst/>
          </a:prstGeom>
        </p:spPr>
        <p:txBody>
          <a:bodyPr/>
          <a:lstStyle>
            <a:lvl1pPr algn="l" defTabSz="668655">
              <a:defRPr sz="10125">
                <a:solidFill>
                  <a:schemeClr val="accent5">
                    <a:lumOff val="-29866"/>
                  </a:schemeClr>
                </a:solidFill>
                <a:latin typeface="Times Roman"/>
                <a:ea typeface="Times Roman"/>
                <a:cs typeface="Times Roman"/>
                <a:sym typeface="Times Roman"/>
              </a:defRPr>
            </a:lvl1pPr>
          </a:lstStyle>
          <a:p>
            <a:pPr/>
            <a:r>
              <a:t>Coupling with foamstar </a:t>
            </a:r>
          </a:p>
        </p:txBody>
      </p:sp>
      <p:sp>
        <p:nvSpPr>
          <p:cNvPr id="731" name="Fig: Flow chart workflow procedure  being carried  for coupling foamStar"/>
          <p:cNvSpPr txBox="1"/>
          <p:nvPr/>
        </p:nvSpPr>
        <p:spPr>
          <a:xfrm>
            <a:off x="12710270" y="11733969"/>
            <a:ext cx="12358128" cy="5715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spcBef>
                <a:spcPts val="0"/>
              </a:spcBef>
              <a:defRPr i="1" sz="3000">
                <a:latin typeface="Times Roman"/>
                <a:ea typeface="Times Roman"/>
                <a:cs typeface="Times Roman"/>
                <a:sym typeface="Times Roman"/>
              </a:defRPr>
            </a:lvl1pPr>
          </a:lstStyle>
          <a:p>
            <a:pPr/>
            <a:r>
              <a:t>Fig: Flow chart workflow procedure  being carried  for coupling foamStar</a:t>
            </a:r>
          </a:p>
        </p:txBody>
      </p:sp>
      <p:pic>
        <p:nvPicPr>
          <p:cNvPr id="732" name="Screenshot 2021-02-03 at 11.06.30 PM.png" descr="Screenshot 2021-02-03 at 11.06.30 PM.png"/>
          <p:cNvPicPr>
            <a:picLocks noChangeAspect="1"/>
          </p:cNvPicPr>
          <p:nvPr/>
        </p:nvPicPr>
        <p:blipFill>
          <a:blip r:embed="rId2">
            <a:extLst/>
          </a:blip>
          <a:stretch>
            <a:fillRect/>
          </a:stretch>
        </p:blipFill>
        <p:spPr>
          <a:xfrm>
            <a:off x="14712770" y="2072682"/>
            <a:ext cx="9699316" cy="9570636"/>
          </a:xfrm>
          <a:prstGeom prst="rect">
            <a:avLst/>
          </a:prstGeom>
          <a:ln w="12700">
            <a:miter lim="400000"/>
          </a:ln>
        </p:spPr>
      </p:pic>
      <p:sp>
        <p:nvSpPr>
          <p:cNvPr id="733" name="Coupling will be based on loose coupling approach…"/>
          <p:cNvSpPr txBox="1"/>
          <p:nvPr>
            <p:ph type="body" sz="half" idx="1"/>
          </p:nvPr>
        </p:nvSpPr>
        <p:spPr>
          <a:xfrm>
            <a:off x="655341" y="2611851"/>
            <a:ext cx="14160776" cy="9227696"/>
          </a:xfrm>
          <a:prstGeom prst="rect">
            <a:avLst/>
          </a:prstGeom>
        </p:spPr>
        <p:txBody>
          <a:bodyPr/>
          <a:lstStyle/>
          <a:p>
            <a:pPr marL="635000" indent="-635000">
              <a:buClr>
                <a:srgbClr val="000000"/>
              </a:buClr>
              <a:buSzPct val="100000"/>
              <a:buFont typeface="Calibri"/>
              <a:buChar char="•"/>
              <a:defRPr sz="3600">
                <a:latin typeface="Times Roman"/>
                <a:ea typeface="Times Roman"/>
                <a:cs typeface="Times Roman"/>
                <a:sym typeface="Times Roman"/>
              </a:defRPr>
            </a:pPr>
            <a:r>
              <a:t>Coupling will be based on loose coupling approach</a:t>
            </a:r>
          </a:p>
          <a:p>
            <a:pPr marL="635000" indent="-635000">
              <a:buClr>
                <a:srgbClr val="000000"/>
              </a:buClr>
              <a:buSzPct val="100000"/>
              <a:buFont typeface="Calibri"/>
              <a:buChar char="•"/>
              <a:defRPr sz="3600">
                <a:latin typeface="Times Roman"/>
                <a:ea typeface="Times Roman"/>
                <a:cs typeface="Times Roman"/>
                <a:sym typeface="Times Roman"/>
              </a:defRPr>
            </a:pPr>
            <a:r>
              <a:t>At each time step, data are transferred bi-directionally at the interface. 6-DOF displacement and velocity of the platform, current time, and time step size are transferred from foamStar to Moordyn as the input of MoorDyn. </a:t>
            </a:r>
          </a:p>
          <a:p>
            <a:pPr marL="635000" indent="-635000">
              <a:buClr>
                <a:srgbClr val="000000"/>
              </a:buClr>
              <a:buSzPct val="100000"/>
              <a:buFont typeface="Calibri"/>
              <a:buChar char="•"/>
              <a:defRPr sz="3600">
                <a:latin typeface="Times Roman"/>
                <a:ea typeface="Times Roman"/>
                <a:cs typeface="Times Roman"/>
                <a:sym typeface="Times Roman"/>
              </a:defRPr>
            </a:pPr>
            <a:r>
              <a:t>Then MoorDyn calculates the fairlead tension and restoring forces, and the restoring forces are transferred to foamStar as external restraint forces of the 6-DOF rigid body motion of the platform.</a:t>
            </a:r>
          </a:p>
          <a:p>
            <a:pPr>
              <a:defRPr sz="3600" u="sng">
                <a:latin typeface="Times Roman"/>
                <a:ea typeface="Times Roman"/>
                <a:cs typeface="Times Roman"/>
                <a:sym typeface="Times Roman"/>
              </a:defRPr>
            </a:pPr>
            <a:r>
              <a:t>Issues: </a:t>
            </a:r>
          </a:p>
          <a:p>
            <a:pPr marL="635000" indent="-635000">
              <a:buClr>
                <a:srgbClr val="000000"/>
              </a:buClr>
              <a:buSzPct val="100000"/>
              <a:buFont typeface="Calibri"/>
              <a:buChar char="•"/>
              <a:defRPr sz="3600">
                <a:latin typeface="Times Roman"/>
                <a:ea typeface="Times Roman"/>
                <a:cs typeface="Times Roman"/>
                <a:sym typeface="Times Roman"/>
              </a:defRPr>
            </a:pPr>
            <a:r>
              <a:t>MoorDyn is not stable with iterating with same time step (say 0.01 to 0.02s) multiple times </a:t>
            </a:r>
          </a:p>
          <a:p>
            <a:pPr marL="635000" indent="-635000">
              <a:buClr>
                <a:srgbClr val="000000"/>
              </a:buClr>
              <a:buSzPct val="100000"/>
              <a:buFont typeface="Calibri"/>
              <a:buChar char="•"/>
              <a:defRPr sz="3600">
                <a:latin typeface="Times Roman"/>
                <a:ea typeface="Times Roman"/>
                <a:cs typeface="Times Roman"/>
                <a:sym typeface="Times Roman"/>
              </a:defRPr>
            </a:pPr>
            <a:r>
              <a:t>Hence coupling is made such that only for first PIMPLE iteration MoorDyn will be called for forces and that forces will be maintained same until next PIMPLE iteration (avoiding multiple iterations)</a:t>
            </a:r>
          </a:p>
        </p:txBody>
      </p:sp>
    </p:spTree>
  </p:cSld>
  <p:clrMapOvr>
    <a:masterClrMapping/>
  </p:clrMapOvr>
  <p:transition xmlns:p14="http://schemas.microsoft.com/office/powerpoint/2010/main" spd="med" advClick="1"/>
</p:sld>
</file>

<file path=ppt/slides/slide4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35"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736" name="Current status"/>
          <p:cNvSpPr txBox="1"/>
          <p:nvPr>
            <p:ph type="title"/>
          </p:nvPr>
        </p:nvSpPr>
        <p:spPr>
          <a:xfrm>
            <a:off x="714553" y="208323"/>
            <a:ext cx="13385559" cy="1632967"/>
          </a:xfrm>
          <a:prstGeom prst="rect">
            <a:avLst/>
          </a:prstGeom>
        </p:spPr>
        <p:txBody>
          <a:bodyPr/>
          <a:lstStyle>
            <a:lvl1pPr algn="l" defTabSz="668655">
              <a:defRPr sz="10125">
                <a:solidFill>
                  <a:schemeClr val="accent5">
                    <a:lumOff val="-29866"/>
                  </a:schemeClr>
                </a:solidFill>
                <a:latin typeface="Times Roman"/>
                <a:ea typeface="Times Roman"/>
                <a:cs typeface="Times Roman"/>
                <a:sym typeface="Times Roman"/>
              </a:defRPr>
            </a:lvl1pPr>
          </a:lstStyle>
          <a:p>
            <a:pPr/>
            <a:r>
              <a:t>Current status</a:t>
            </a:r>
          </a:p>
        </p:txBody>
      </p:sp>
      <p:sp>
        <p:nvSpPr>
          <p:cNvPr id="737" name="Fig: Inertial Frame of Reference (OXYZ) and body Frame of reference ( )"/>
          <p:cNvSpPr txBox="1"/>
          <p:nvPr/>
        </p:nvSpPr>
        <p:spPr>
          <a:xfrm>
            <a:off x="214382" y="11995817"/>
            <a:ext cx="14116676" cy="58264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spcBef>
                <a:spcPts val="0"/>
              </a:spcBef>
              <a:defRPr i="1" sz="3000">
                <a:latin typeface="Times Roman"/>
                <a:ea typeface="Times Roman"/>
                <a:cs typeface="Times Roman"/>
                <a:sym typeface="Times Roman"/>
              </a:defRPr>
            </a:pPr>
            <a:r>
              <a:t>Fig: Inertial Frame of Reference (OXYZ) and body Frame of reference (</a:t>
            </a:r>
            <a14:m>
              <m:oMath>
                <m:sSub>
                  <m:e>
                    <m:r>
                      <a:rPr xmlns:a="http://schemas.openxmlformats.org/drawingml/2006/main" sz="3200" i="1">
                        <a:solidFill>
                          <a:srgbClr val="000000"/>
                        </a:solidFill>
                        <a:latin typeface="Cambria Math" panose="02040503050406030204" pitchFamily="18" charset="0"/>
                      </a:rPr>
                      <m:t>O</m:t>
                    </m:r>
                  </m:e>
                  <m:sub>
                    <m:r>
                      <a:rPr xmlns:a="http://schemas.openxmlformats.org/drawingml/2006/main" sz="3200" i="1">
                        <a:solidFill>
                          <a:srgbClr val="000000"/>
                        </a:solidFill>
                        <a:latin typeface="Cambria Math" panose="02040503050406030204" pitchFamily="18" charset="0"/>
                      </a:rPr>
                      <m:t>C</m:t>
                    </m:r>
                    <m:r>
                      <a:rPr xmlns:a="http://schemas.openxmlformats.org/drawingml/2006/main" sz="3200" i="1">
                        <a:solidFill>
                          <a:srgbClr val="000000"/>
                        </a:solidFill>
                        <a:latin typeface="Cambria Math" panose="02040503050406030204" pitchFamily="18" charset="0"/>
                      </a:rPr>
                      <m:t>O</m:t>
                    </m:r>
                    <m:r>
                      <a:rPr xmlns:a="http://schemas.openxmlformats.org/drawingml/2006/main" sz="3200" i="1">
                        <a:solidFill>
                          <a:srgbClr val="000000"/>
                        </a:solidFill>
                        <a:latin typeface="Cambria Math" panose="02040503050406030204" pitchFamily="18" charset="0"/>
                      </a:rPr>
                      <m:t>G</m:t>
                    </m:r>
                  </m:sub>
                </m:sSub>
                <m:sSub>
                  <m:e>
                    <m:r>
                      <a:rPr xmlns:a="http://schemas.openxmlformats.org/drawingml/2006/main" sz="3200" i="1">
                        <a:solidFill>
                          <a:srgbClr val="000000"/>
                        </a:solidFill>
                        <a:latin typeface="Cambria Math" panose="02040503050406030204" pitchFamily="18" charset="0"/>
                      </a:rPr>
                      <m:t>X</m:t>
                    </m:r>
                  </m:e>
                  <m:sub>
                    <m:r>
                      <a:rPr xmlns:a="http://schemas.openxmlformats.org/drawingml/2006/main" sz="3200" i="1">
                        <a:solidFill>
                          <a:srgbClr val="000000"/>
                        </a:solidFill>
                        <a:latin typeface="Cambria Math" panose="02040503050406030204" pitchFamily="18" charset="0"/>
                      </a:rPr>
                      <m:t>b</m:t>
                    </m:r>
                  </m:sub>
                </m:sSub>
                <m:sSub>
                  <m:e>
                    <m:r>
                      <a:rPr xmlns:a="http://schemas.openxmlformats.org/drawingml/2006/main" sz="3200" i="1">
                        <a:solidFill>
                          <a:srgbClr val="000000"/>
                        </a:solidFill>
                        <a:latin typeface="Cambria Math" panose="02040503050406030204" pitchFamily="18" charset="0"/>
                      </a:rPr>
                      <m:t>Y</m:t>
                    </m:r>
                  </m:e>
                  <m:sub>
                    <m:r>
                      <a:rPr xmlns:a="http://schemas.openxmlformats.org/drawingml/2006/main" sz="3200" i="1">
                        <a:solidFill>
                          <a:srgbClr val="000000"/>
                        </a:solidFill>
                        <a:latin typeface="Cambria Math" panose="02040503050406030204" pitchFamily="18" charset="0"/>
                      </a:rPr>
                      <m:t>b</m:t>
                    </m:r>
                  </m:sub>
                </m:sSub>
                <m:sSub>
                  <m:e>
                    <m:r>
                      <a:rPr xmlns:a="http://schemas.openxmlformats.org/drawingml/2006/main" sz="3200" i="1">
                        <a:solidFill>
                          <a:srgbClr val="000000"/>
                        </a:solidFill>
                        <a:latin typeface="Cambria Math" panose="02040503050406030204" pitchFamily="18" charset="0"/>
                      </a:rPr>
                      <m:t>Z</m:t>
                    </m:r>
                  </m:e>
                  <m:sub>
                    <m:r>
                      <a:rPr xmlns:a="http://schemas.openxmlformats.org/drawingml/2006/main" sz="3200" i="1">
                        <a:solidFill>
                          <a:srgbClr val="000000"/>
                        </a:solidFill>
                        <a:latin typeface="Cambria Math" panose="02040503050406030204" pitchFamily="18" charset="0"/>
                      </a:rPr>
                      <m:t>b</m:t>
                    </m:r>
                  </m:sub>
                </m:sSub>
              </m:oMath>
            </a14:m>
            <a:r>
              <a:t>)</a:t>
            </a:r>
          </a:p>
        </p:txBody>
      </p:sp>
      <p:sp>
        <p:nvSpPr>
          <p:cNvPr id="738" name="MoorDyn works on Inertial Frame of reference and body motions from foamstar has to transformed to Inertial Frame of reference and vice versa for mooring forces and moments…"/>
          <p:cNvSpPr txBox="1"/>
          <p:nvPr>
            <p:ph type="body" sz="half" idx="1"/>
          </p:nvPr>
        </p:nvSpPr>
        <p:spPr>
          <a:xfrm>
            <a:off x="12035104" y="3350164"/>
            <a:ext cx="11574399" cy="7516219"/>
          </a:xfrm>
          <a:prstGeom prst="rect">
            <a:avLst/>
          </a:prstGeom>
        </p:spPr>
        <p:txBody>
          <a:bodyPr/>
          <a:lstStyle/>
          <a:p>
            <a:pPr marL="635000" indent="-635000">
              <a:buClr>
                <a:srgbClr val="000000"/>
              </a:buClr>
              <a:buSzPct val="100000"/>
              <a:buFont typeface="Calibri"/>
              <a:buChar char="•"/>
              <a:defRPr sz="4100">
                <a:latin typeface="Times Roman"/>
                <a:ea typeface="Times Roman"/>
                <a:cs typeface="Times Roman"/>
                <a:sym typeface="Times Roman"/>
              </a:defRPr>
            </a:pPr>
            <a:r>
              <a:t>MoorDyn works on Inertial Frame of reference and body motions from foamstar has to transformed to Inertial Frame of reference and vice versa for mooring forces and moments</a:t>
            </a:r>
          </a:p>
          <a:p>
            <a:pPr marL="635000" indent="-635000">
              <a:buClr>
                <a:srgbClr val="000000"/>
              </a:buClr>
              <a:buSzPct val="100000"/>
              <a:buFont typeface="Calibri"/>
              <a:buChar char="•"/>
              <a:defRPr sz="4100">
                <a:latin typeface="Times Roman"/>
                <a:ea typeface="Times Roman"/>
                <a:cs typeface="Times Roman"/>
                <a:sym typeface="Times Roman"/>
              </a:defRPr>
            </a:pPr>
            <a:r>
              <a:t>Working in this setup and expected to validate the model soon </a:t>
            </a:r>
          </a:p>
          <a:p>
            <a:pPr marL="635000" indent="-635000">
              <a:buClr>
                <a:srgbClr val="000000"/>
              </a:buClr>
              <a:buSzPct val="100000"/>
              <a:buFont typeface="Calibri"/>
              <a:buChar char="•"/>
              <a:defRPr sz="4100">
                <a:latin typeface="Times Roman"/>
                <a:ea typeface="Times Roman"/>
                <a:cs typeface="Times Roman"/>
                <a:sym typeface="Times Roman"/>
              </a:defRPr>
            </a:pPr>
            <a:r>
              <a:rPr b="1"/>
              <a:t>Objective</a:t>
            </a:r>
            <a:r>
              <a:t> </a:t>
            </a:r>
          </a:p>
          <a:p>
            <a:pPr lvl="1" marL="1231900" indent="-635000">
              <a:buClr>
                <a:srgbClr val="000000"/>
              </a:buClr>
              <a:buSzPct val="123000"/>
              <a:buFont typeface="Calibri"/>
              <a:buChar char="•"/>
              <a:defRPr sz="4100">
                <a:latin typeface="Times Roman"/>
                <a:ea typeface="Times Roman"/>
                <a:cs typeface="Times Roman"/>
                <a:sym typeface="Times Roman"/>
              </a:defRPr>
            </a:pPr>
            <a:r>
              <a:t>Convert velocities (6 dof) and displacement (6 dot) from Body Frame to Inertial Frame </a:t>
            </a:r>
          </a:p>
          <a:p>
            <a:pPr lvl="1" marL="1231900" indent="-635000">
              <a:buClr>
                <a:srgbClr val="000000"/>
              </a:buClr>
              <a:buSzPct val="123000"/>
              <a:buFont typeface="Calibri"/>
              <a:buChar char="•"/>
              <a:defRPr sz="4100">
                <a:latin typeface="Times Roman"/>
                <a:ea typeface="Times Roman"/>
                <a:cs typeface="Times Roman"/>
                <a:sym typeface="Times Roman"/>
              </a:defRPr>
            </a:pPr>
            <a:r>
              <a:t>Convert Forces (6 dof) from Inertial frame to Body frame</a:t>
            </a:r>
          </a:p>
        </p:txBody>
      </p:sp>
      <p:pic>
        <p:nvPicPr>
          <p:cNvPr id="739" name="Screenshot 2021-04-14 at 6.46.48 AM.png" descr="Screenshot 2021-04-14 at 6.46.48 AM.png"/>
          <p:cNvPicPr>
            <a:picLocks noChangeAspect="1"/>
          </p:cNvPicPr>
          <p:nvPr/>
        </p:nvPicPr>
        <p:blipFill>
          <a:blip r:embed="rId2">
            <a:extLst/>
          </a:blip>
          <a:srcRect l="0" t="3290" r="127" b="1933"/>
          <a:stretch>
            <a:fillRect/>
          </a:stretch>
        </p:blipFill>
        <p:spPr>
          <a:xfrm>
            <a:off x="-1099011" y="2252376"/>
            <a:ext cx="8601102" cy="9711795"/>
          </a:xfrm>
          <a:custGeom>
            <a:avLst/>
            <a:gdLst/>
            <a:ahLst/>
            <a:cxnLst>
              <a:cxn ang="0">
                <a:pos x="wd2" y="hd2"/>
              </a:cxn>
              <a:cxn ang="5400000">
                <a:pos x="wd2" y="hd2"/>
              </a:cxn>
              <a:cxn ang="10800000">
                <a:pos x="wd2" y="hd2"/>
              </a:cxn>
              <a:cxn ang="16200000">
                <a:pos x="wd2" y="hd2"/>
              </a:cxn>
            </a:cxnLst>
            <a:rect l="0" t="0" r="r" b="b"/>
            <a:pathLst>
              <a:path w="21600" h="21595" fill="norm" stroke="1" extrusionOk="0">
                <a:moveTo>
                  <a:pt x="6243" y="0"/>
                </a:moveTo>
                <a:lnTo>
                  <a:pt x="6273" y="3468"/>
                </a:lnTo>
                <a:cubicBezTo>
                  <a:pt x="6289" y="5375"/>
                  <a:pt x="6313" y="7856"/>
                  <a:pt x="6327" y="8980"/>
                </a:cubicBezTo>
                <a:lnTo>
                  <a:pt x="6354" y="11024"/>
                </a:lnTo>
                <a:lnTo>
                  <a:pt x="5892" y="11380"/>
                </a:lnTo>
                <a:cubicBezTo>
                  <a:pt x="5009" y="12060"/>
                  <a:pt x="4720" y="12275"/>
                  <a:pt x="3879" y="12877"/>
                </a:cubicBezTo>
                <a:cubicBezTo>
                  <a:pt x="2950" y="13543"/>
                  <a:pt x="1380" y="14598"/>
                  <a:pt x="538" y="15124"/>
                </a:cubicBezTo>
                <a:lnTo>
                  <a:pt x="0" y="15460"/>
                </a:lnTo>
                <a:lnTo>
                  <a:pt x="0" y="15505"/>
                </a:lnTo>
                <a:lnTo>
                  <a:pt x="130" y="15431"/>
                </a:lnTo>
                <a:cubicBezTo>
                  <a:pt x="344" y="15307"/>
                  <a:pt x="1585" y="14507"/>
                  <a:pt x="2187" y="14105"/>
                </a:cubicBezTo>
                <a:cubicBezTo>
                  <a:pt x="3325" y="13344"/>
                  <a:pt x="4318" y="12633"/>
                  <a:pt x="5588" y="11671"/>
                </a:cubicBezTo>
                <a:cubicBezTo>
                  <a:pt x="5961" y="11389"/>
                  <a:pt x="6282" y="11174"/>
                  <a:pt x="6303" y="11193"/>
                </a:cubicBezTo>
                <a:cubicBezTo>
                  <a:pt x="6337" y="11224"/>
                  <a:pt x="6442" y="18283"/>
                  <a:pt x="6441" y="20565"/>
                </a:cubicBezTo>
                <a:cubicBezTo>
                  <a:pt x="6441" y="21490"/>
                  <a:pt x="6448" y="21573"/>
                  <a:pt x="6523" y="21587"/>
                </a:cubicBezTo>
                <a:cubicBezTo>
                  <a:pt x="6599" y="21600"/>
                  <a:pt x="15943" y="21597"/>
                  <a:pt x="16060" y="21583"/>
                </a:cubicBezTo>
                <a:cubicBezTo>
                  <a:pt x="16097" y="21579"/>
                  <a:pt x="16122" y="20600"/>
                  <a:pt x="16145" y="18172"/>
                </a:cubicBezTo>
                <a:cubicBezTo>
                  <a:pt x="16191" y="13281"/>
                  <a:pt x="16224" y="11068"/>
                  <a:pt x="16250" y="11031"/>
                </a:cubicBezTo>
                <a:cubicBezTo>
                  <a:pt x="16262" y="11013"/>
                  <a:pt x="16424" y="11111"/>
                  <a:pt x="16610" y="11250"/>
                </a:cubicBezTo>
                <a:cubicBezTo>
                  <a:pt x="18267" y="12482"/>
                  <a:pt x="21456" y="14663"/>
                  <a:pt x="21600" y="14663"/>
                </a:cubicBezTo>
                <a:cubicBezTo>
                  <a:pt x="21600" y="14663"/>
                  <a:pt x="21600" y="14628"/>
                  <a:pt x="21600" y="14626"/>
                </a:cubicBezTo>
                <a:lnTo>
                  <a:pt x="20955" y="14216"/>
                </a:lnTo>
                <a:cubicBezTo>
                  <a:pt x="20649" y="14021"/>
                  <a:pt x="20346" y="13824"/>
                  <a:pt x="20041" y="13621"/>
                </a:cubicBezTo>
                <a:cubicBezTo>
                  <a:pt x="20041" y="13621"/>
                  <a:pt x="20040" y="13621"/>
                  <a:pt x="20040" y="13621"/>
                </a:cubicBezTo>
                <a:cubicBezTo>
                  <a:pt x="19735" y="13419"/>
                  <a:pt x="19428" y="13210"/>
                  <a:pt x="19116" y="12995"/>
                </a:cubicBezTo>
                <a:cubicBezTo>
                  <a:pt x="18492" y="12563"/>
                  <a:pt x="17845" y="12100"/>
                  <a:pt x="17143" y="11582"/>
                </a:cubicBezTo>
                <a:lnTo>
                  <a:pt x="16207" y="10893"/>
                </a:lnTo>
                <a:lnTo>
                  <a:pt x="16238" y="8039"/>
                </a:lnTo>
                <a:cubicBezTo>
                  <a:pt x="16254" y="6470"/>
                  <a:pt x="16282" y="4019"/>
                  <a:pt x="16298" y="2593"/>
                </a:cubicBezTo>
                <a:lnTo>
                  <a:pt x="16329" y="0"/>
                </a:lnTo>
                <a:lnTo>
                  <a:pt x="11286" y="0"/>
                </a:lnTo>
                <a:lnTo>
                  <a:pt x="6243" y="0"/>
                </a:lnTo>
                <a:close/>
              </a:path>
            </a:pathLst>
          </a:custGeom>
          <a:ln w="12700">
            <a:miter lim="400000"/>
          </a:ln>
        </p:spPr>
      </p:pic>
      <p:sp>
        <p:nvSpPr>
          <p:cNvPr id="740" name="Line"/>
          <p:cNvSpPr/>
          <p:nvPr/>
        </p:nvSpPr>
        <p:spPr>
          <a:xfrm flipH="1">
            <a:off x="7862644" y="7769100"/>
            <a:ext cx="1719853" cy="1"/>
          </a:xfrm>
          <a:prstGeom prst="line">
            <a:avLst/>
          </a:prstGeom>
          <a:ln w="50800">
            <a:solidFill>
              <a:schemeClr val="accent5">
                <a:lumOff val="-29866"/>
              </a:schemeClr>
            </a:solidFill>
            <a:miter lim="400000"/>
            <a:headEnd type="triangle"/>
            <a:tailEnd type="oval"/>
          </a:ln>
        </p:spPr>
        <p:txBody>
          <a:bodyPr lIns="50800" tIns="50800" rIns="50800" bIns="50800" anchor="ctr"/>
          <a:lstStyle/>
          <a:p>
            <a:pPr algn="ctr">
              <a:lnSpc>
                <a:spcPct val="100000"/>
              </a:lnSpc>
              <a:spcBef>
                <a:spcPts val="0"/>
              </a:spcBef>
              <a:defRPr sz="2400">
                <a:solidFill>
                  <a:srgbClr val="5E5E5E"/>
                </a:solidFill>
              </a:defRPr>
            </a:pPr>
          </a:p>
        </p:txBody>
      </p:sp>
      <p:sp>
        <p:nvSpPr>
          <p:cNvPr id="741" name="Line"/>
          <p:cNvSpPr/>
          <p:nvPr/>
        </p:nvSpPr>
        <p:spPr>
          <a:xfrm flipV="1">
            <a:off x="7820870" y="6083675"/>
            <a:ext cx="1" cy="1719852"/>
          </a:xfrm>
          <a:prstGeom prst="line">
            <a:avLst/>
          </a:prstGeom>
          <a:ln w="50800">
            <a:solidFill>
              <a:schemeClr val="accent5">
                <a:lumOff val="-29866"/>
              </a:schemeClr>
            </a:solidFill>
            <a:miter lim="400000"/>
            <a:headEnd type="oval"/>
            <a:tailEnd type="triangle"/>
          </a:ln>
        </p:spPr>
        <p:txBody>
          <a:bodyPr lIns="50800" tIns="50800" rIns="50800" bIns="50800" anchor="ctr"/>
          <a:lstStyle/>
          <a:p>
            <a:pPr algn="ctr">
              <a:lnSpc>
                <a:spcPct val="100000"/>
              </a:lnSpc>
              <a:spcBef>
                <a:spcPts val="0"/>
              </a:spcBef>
              <a:defRPr sz="2400">
                <a:solidFill>
                  <a:srgbClr val="5E5E5E"/>
                </a:solidFill>
              </a:defRPr>
            </a:pPr>
          </a:p>
        </p:txBody>
      </p:sp>
      <p:sp>
        <p:nvSpPr>
          <p:cNvPr id="742" name="Line"/>
          <p:cNvSpPr/>
          <p:nvPr/>
        </p:nvSpPr>
        <p:spPr>
          <a:xfrm flipH="1">
            <a:off x="6676048" y="7807694"/>
            <a:ext cx="1116066" cy="485682"/>
          </a:xfrm>
          <a:prstGeom prst="line">
            <a:avLst/>
          </a:prstGeom>
          <a:ln w="50800">
            <a:solidFill>
              <a:schemeClr val="accent5">
                <a:lumOff val="-29866"/>
              </a:schemeClr>
            </a:solidFill>
            <a:miter lim="400000"/>
            <a:headEnd type="oval"/>
            <a:tailEnd type="triangle"/>
          </a:ln>
        </p:spPr>
        <p:txBody>
          <a:bodyPr lIns="50800" tIns="50800" rIns="50800" bIns="50800" anchor="ctr"/>
          <a:lstStyle/>
          <a:p>
            <a:pPr algn="ctr">
              <a:lnSpc>
                <a:spcPct val="100000"/>
              </a:lnSpc>
              <a:spcBef>
                <a:spcPts val="0"/>
              </a:spcBef>
              <a:defRPr sz="2400">
                <a:solidFill>
                  <a:srgbClr val="5E5E5E"/>
                </a:solidFill>
              </a:defRPr>
            </a:pPr>
          </a:p>
        </p:txBody>
      </p:sp>
      <p:pic>
        <p:nvPicPr>
          <p:cNvPr id="743" name="Screenshot 2021-04-14 at 6.54.31 AM.png" descr="Screenshot 2021-04-14 at 6.54.31 AM.png"/>
          <p:cNvPicPr>
            <a:picLocks noChangeAspect="1"/>
          </p:cNvPicPr>
          <p:nvPr/>
        </p:nvPicPr>
        <p:blipFill>
          <a:blip r:embed="rId3">
            <a:extLst/>
          </a:blip>
          <a:srcRect l="16310" t="8500" r="13064" b="14599"/>
          <a:stretch>
            <a:fillRect/>
          </a:stretch>
        </p:blipFill>
        <p:spPr>
          <a:xfrm>
            <a:off x="2956500" y="4139053"/>
            <a:ext cx="1336280" cy="1021221"/>
          </a:xfrm>
          <a:custGeom>
            <a:avLst/>
            <a:gdLst/>
            <a:ahLst/>
            <a:cxnLst>
              <a:cxn ang="0">
                <a:pos x="wd2" y="hd2"/>
              </a:cxn>
              <a:cxn ang="5400000">
                <a:pos x="wd2" y="hd2"/>
              </a:cxn>
              <a:cxn ang="10800000">
                <a:pos x="wd2" y="hd2"/>
              </a:cxn>
              <a:cxn ang="16200000">
                <a:pos x="wd2" y="hd2"/>
              </a:cxn>
            </a:cxnLst>
            <a:rect l="0" t="0" r="r" b="b"/>
            <a:pathLst>
              <a:path w="21600" h="21583" fill="norm" stroke="1" extrusionOk="0">
                <a:moveTo>
                  <a:pt x="8468" y="0"/>
                </a:moveTo>
                <a:lnTo>
                  <a:pt x="8122" y="889"/>
                </a:lnTo>
                <a:cubicBezTo>
                  <a:pt x="7784" y="1753"/>
                  <a:pt x="7784" y="1788"/>
                  <a:pt x="8070" y="1929"/>
                </a:cubicBezTo>
                <a:cubicBezTo>
                  <a:pt x="8353" y="2069"/>
                  <a:pt x="8365" y="2380"/>
                  <a:pt x="8365" y="8891"/>
                </a:cubicBezTo>
                <a:cubicBezTo>
                  <a:pt x="8365" y="15558"/>
                  <a:pt x="8357" y="15709"/>
                  <a:pt x="8045" y="15928"/>
                </a:cubicBezTo>
                <a:cubicBezTo>
                  <a:pt x="7869" y="16052"/>
                  <a:pt x="7672" y="16333"/>
                  <a:pt x="7608" y="16557"/>
                </a:cubicBezTo>
                <a:cubicBezTo>
                  <a:pt x="7526" y="16848"/>
                  <a:pt x="6625" y="17456"/>
                  <a:pt x="4478" y="18671"/>
                </a:cubicBezTo>
                <a:cubicBezTo>
                  <a:pt x="1941" y="20107"/>
                  <a:pt x="1421" y="20337"/>
                  <a:pt x="1245" y="20106"/>
                </a:cubicBezTo>
                <a:cubicBezTo>
                  <a:pt x="1068" y="19874"/>
                  <a:pt x="955" y="19946"/>
                  <a:pt x="520" y="20567"/>
                </a:cubicBezTo>
                <a:lnTo>
                  <a:pt x="0" y="21305"/>
                </a:lnTo>
                <a:lnTo>
                  <a:pt x="802" y="21431"/>
                </a:lnTo>
                <a:cubicBezTo>
                  <a:pt x="1245" y="21496"/>
                  <a:pt x="1628" y="21564"/>
                  <a:pt x="1649" y="21582"/>
                </a:cubicBezTo>
                <a:cubicBezTo>
                  <a:pt x="1669" y="21600"/>
                  <a:pt x="1669" y="21423"/>
                  <a:pt x="1649" y="21188"/>
                </a:cubicBezTo>
                <a:cubicBezTo>
                  <a:pt x="1617" y="20816"/>
                  <a:pt x="1987" y="20544"/>
                  <a:pt x="4484" y="19124"/>
                </a:cubicBezTo>
                <a:cubicBezTo>
                  <a:pt x="6591" y="17926"/>
                  <a:pt x="7551" y="17480"/>
                  <a:pt x="8090" y="17455"/>
                </a:cubicBezTo>
                <a:cubicBezTo>
                  <a:pt x="8572" y="17433"/>
                  <a:pt x="8979" y="17271"/>
                  <a:pt x="9283" y="16977"/>
                </a:cubicBezTo>
                <a:cubicBezTo>
                  <a:pt x="9738" y="16536"/>
                  <a:pt x="9834" y="16532"/>
                  <a:pt x="14883" y="16532"/>
                </a:cubicBezTo>
                <a:cubicBezTo>
                  <a:pt x="19668" y="16532"/>
                  <a:pt x="20027" y="16555"/>
                  <a:pt x="20131" y="16893"/>
                </a:cubicBezTo>
                <a:cubicBezTo>
                  <a:pt x="20236" y="17235"/>
                  <a:pt x="20280" y="17231"/>
                  <a:pt x="20920" y="16809"/>
                </a:cubicBezTo>
                <a:lnTo>
                  <a:pt x="21600" y="16356"/>
                </a:lnTo>
                <a:lnTo>
                  <a:pt x="20933" y="15912"/>
                </a:lnTo>
                <a:cubicBezTo>
                  <a:pt x="20337" y="15513"/>
                  <a:pt x="20256" y="15502"/>
                  <a:pt x="20131" y="15794"/>
                </a:cubicBezTo>
                <a:cubicBezTo>
                  <a:pt x="20008" y="16082"/>
                  <a:pt x="19402" y="16121"/>
                  <a:pt x="14883" y="16121"/>
                </a:cubicBezTo>
                <a:cubicBezTo>
                  <a:pt x="9975" y="16121"/>
                  <a:pt x="9756" y="16104"/>
                  <a:pt x="9225" y="15694"/>
                </a:cubicBezTo>
                <a:lnTo>
                  <a:pt x="8673" y="15266"/>
                </a:lnTo>
                <a:lnTo>
                  <a:pt x="8673" y="8656"/>
                </a:lnTo>
                <a:cubicBezTo>
                  <a:pt x="8673" y="2357"/>
                  <a:pt x="8690" y="2050"/>
                  <a:pt x="8968" y="1954"/>
                </a:cubicBezTo>
                <a:cubicBezTo>
                  <a:pt x="9245" y="1860"/>
                  <a:pt x="9239" y="1798"/>
                  <a:pt x="8866" y="923"/>
                </a:cubicBezTo>
                <a:lnTo>
                  <a:pt x="8468" y="0"/>
                </a:lnTo>
                <a:close/>
              </a:path>
            </a:pathLst>
          </a:custGeom>
          <a:ln w="25400">
            <a:solidFill>
              <a:schemeClr val="accent5">
                <a:lumOff val="-29866"/>
              </a:schemeClr>
            </a:solidFill>
            <a:miter lim="400000"/>
          </a:ln>
        </p:spPr>
      </p:pic>
      <p:sp>
        <p:nvSpPr>
          <p:cNvPr id="744" name="Line"/>
          <p:cNvSpPr/>
          <p:nvPr/>
        </p:nvSpPr>
        <p:spPr>
          <a:xfrm flipH="1">
            <a:off x="8482185" y="4700463"/>
            <a:ext cx="1719852" cy="1"/>
          </a:xfrm>
          <a:prstGeom prst="line">
            <a:avLst/>
          </a:prstGeom>
          <a:ln w="50800">
            <a:solidFill>
              <a:schemeClr val="accent5">
                <a:lumOff val="-29866"/>
              </a:schemeClr>
            </a:solidFill>
            <a:miter lim="400000"/>
            <a:headEnd type="triangle"/>
            <a:tailEnd type="oval"/>
          </a:ln>
        </p:spPr>
        <p:txBody>
          <a:bodyPr lIns="50800" tIns="50800" rIns="50800" bIns="50800" anchor="ctr"/>
          <a:lstStyle/>
          <a:p>
            <a:pPr algn="ctr">
              <a:lnSpc>
                <a:spcPct val="100000"/>
              </a:lnSpc>
              <a:spcBef>
                <a:spcPts val="0"/>
              </a:spcBef>
              <a:defRPr sz="2400">
                <a:solidFill>
                  <a:srgbClr val="5E5E5E"/>
                </a:solidFill>
              </a:defRPr>
            </a:pPr>
          </a:p>
        </p:txBody>
      </p:sp>
      <p:sp>
        <p:nvSpPr>
          <p:cNvPr id="745" name="Line"/>
          <p:cNvSpPr/>
          <p:nvPr/>
        </p:nvSpPr>
        <p:spPr>
          <a:xfrm flipV="1">
            <a:off x="8440410" y="3015037"/>
            <a:ext cx="1" cy="1719853"/>
          </a:xfrm>
          <a:prstGeom prst="line">
            <a:avLst/>
          </a:prstGeom>
          <a:ln w="50800">
            <a:solidFill>
              <a:schemeClr val="accent5">
                <a:lumOff val="-29866"/>
              </a:schemeClr>
            </a:solidFill>
            <a:miter lim="400000"/>
            <a:headEnd type="oval"/>
            <a:tailEnd type="triangle"/>
          </a:ln>
        </p:spPr>
        <p:txBody>
          <a:bodyPr lIns="50800" tIns="50800" rIns="50800" bIns="50800" anchor="ctr"/>
          <a:lstStyle/>
          <a:p>
            <a:pPr algn="ctr">
              <a:lnSpc>
                <a:spcPct val="100000"/>
              </a:lnSpc>
              <a:spcBef>
                <a:spcPts val="0"/>
              </a:spcBef>
              <a:defRPr sz="2400">
                <a:solidFill>
                  <a:srgbClr val="5E5E5E"/>
                </a:solidFill>
              </a:defRPr>
            </a:pPr>
          </a:p>
        </p:txBody>
      </p:sp>
      <p:sp>
        <p:nvSpPr>
          <p:cNvPr id="746" name="Line"/>
          <p:cNvSpPr/>
          <p:nvPr/>
        </p:nvSpPr>
        <p:spPr>
          <a:xfrm flipH="1">
            <a:off x="7295588" y="4739056"/>
            <a:ext cx="1116066" cy="485683"/>
          </a:xfrm>
          <a:prstGeom prst="line">
            <a:avLst/>
          </a:prstGeom>
          <a:ln w="50800">
            <a:solidFill>
              <a:schemeClr val="accent5">
                <a:lumOff val="-29866"/>
              </a:schemeClr>
            </a:solidFill>
            <a:miter lim="400000"/>
            <a:headEnd type="oval"/>
            <a:tailEnd type="triangle"/>
          </a:ln>
        </p:spPr>
        <p:txBody>
          <a:bodyPr lIns="50800" tIns="50800" rIns="50800" bIns="50800" anchor="ctr"/>
          <a:lstStyle/>
          <a:p>
            <a:pPr algn="ctr">
              <a:lnSpc>
                <a:spcPct val="100000"/>
              </a:lnSpc>
              <a:spcBef>
                <a:spcPts val="0"/>
              </a:spcBef>
              <a:defRPr sz="2400">
                <a:solidFill>
                  <a:srgbClr val="5E5E5E"/>
                </a:solidFill>
              </a:defRPr>
            </a:pPr>
          </a:p>
        </p:txBody>
      </p:sp>
      <p:sp>
        <p:nvSpPr>
          <p:cNvPr id="747" name="Y"/>
          <p:cNvSpPr txBox="1"/>
          <p:nvPr/>
        </p:nvSpPr>
        <p:spPr>
          <a:xfrm>
            <a:off x="7166905" y="4715781"/>
            <a:ext cx="311812"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lnSpc>
                <a:spcPct val="100000"/>
              </a:lnSpc>
              <a:spcBef>
                <a:spcPts val="0"/>
              </a:spcBef>
              <a:defRPr b="1" i="1" sz="2400">
                <a:solidFill>
                  <a:srgbClr val="5E5E5E"/>
                </a:solidFill>
              </a:defRPr>
            </a:lvl1pPr>
          </a:lstStyle>
          <a:p>
            <a:pPr/>
            <a:r>
              <a:t>Y</a:t>
            </a:r>
          </a:p>
        </p:txBody>
      </p:sp>
      <p:sp>
        <p:nvSpPr>
          <p:cNvPr id="748" name="X"/>
          <p:cNvSpPr txBox="1"/>
          <p:nvPr/>
        </p:nvSpPr>
        <p:spPr>
          <a:xfrm>
            <a:off x="9704010" y="4068737"/>
            <a:ext cx="317602" cy="46105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lnSpc>
                <a:spcPct val="100000"/>
              </a:lnSpc>
              <a:spcBef>
                <a:spcPts val="0"/>
              </a:spcBef>
              <a:defRPr b="1" i="1" sz="2400">
                <a:solidFill>
                  <a:srgbClr val="5E5E5E"/>
                </a:solidFill>
              </a:defRPr>
            </a:lvl1pPr>
          </a:lstStyle>
          <a:p>
            <a:pPr/>
            <a:r>
              <a:t>X</a:t>
            </a:r>
          </a:p>
        </p:txBody>
      </p:sp>
      <p:sp>
        <p:nvSpPr>
          <p:cNvPr id="749" name="O"/>
          <p:cNvSpPr txBox="1"/>
          <p:nvPr/>
        </p:nvSpPr>
        <p:spPr>
          <a:xfrm>
            <a:off x="8264693" y="4871130"/>
            <a:ext cx="351436"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lnSpc>
                <a:spcPct val="100000"/>
              </a:lnSpc>
              <a:spcBef>
                <a:spcPts val="0"/>
              </a:spcBef>
              <a:defRPr b="1" i="1" sz="2400">
                <a:solidFill>
                  <a:srgbClr val="5E5E5E"/>
                </a:solidFill>
              </a:defRPr>
            </a:lvl1pPr>
          </a:lstStyle>
          <a:p>
            <a:pPr/>
            <a:r>
              <a:t>O</a:t>
            </a:r>
          </a:p>
        </p:txBody>
      </p:sp>
      <p:sp>
        <p:nvSpPr>
          <p:cNvPr id="750" name="Yb"/>
          <p:cNvSpPr txBox="1"/>
          <p:nvPr/>
        </p:nvSpPr>
        <p:spPr>
          <a:xfrm>
            <a:off x="6637687" y="7716371"/>
            <a:ext cx="435967"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ctr">
              <a:lnSpc>
                <a:spcPct val="100000"/>
              </a:lnSpc>
              <a:spcBef>
                <a:spcPts val="0"/>
              </a:spcBef>
              <a:defRPr b="1" i="1" sz="2400">
                <a:solidFill>
                  <a:srgbClr val="5E5E5E"/>
                </a:solidFill>
              </a:defRPr>
            </a:pPr>
            <a:r>
              <a:t>Y</a:t>
            </a:r>
            <a:r>
              <a:rPr baseline="-5999"/>
              <a:t>b</a:t>
            </a:r>
          </a:p>
        </p:txBody>
      </p:sp>
      <p:sp>
        <p:nvSpPr>
          <p:cNvPr id="751" name="Zb"/>
          <p:cNvSpPr txBox="1"/>
          <p:nvPr/>
        </p:nvSpPr>
        <p:spPr>
          <a:xfrm>
            <a:off x="8009287" y="5963771"/>
            <a:ext cx="435967"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ctr">
              <a:lnSpc>
                <a:spcPct val="100000"/>
              </a:lnSpc>
              <a:spcBef>
                <a:spcPts val="0"/>
              </a:spcBef>
              <a:defRPr b="1" i="1" sz="2400">
                <a:solidFill>
                  <a:srgbClr val="5E5E5E"/>
                </a:solidFill>
              </a:defRPr>
            </a:pPr>
            <a:r>
              <a:t>Z</a:t>
            </a:r>
            <a:r>
              <a:rPr baseline="-5999"/>
              <a:t>b</a:t>
            </a:r>
          </a:p>
        </p:txBody>
      </p:sp>
      <p:sp>
        <p:nvSpPr>
          <p:cNvPr id="752" name="Xb"/>
          <p:cNvSpPr txBox="1"/>
          <p:nvPr/>
        </p:nvSpPr>
        <p:spPr>
          <a:xfrm>
            <a:off x="9631992" y="7538571"/>
            <a:ext cx="441758"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ctr">
              <a:lnSpc>
                <a:spcPct val="100000"/>
              </a:lnSpc>
              <a:spcBef>
                <a:spcPts val="0"/>
              </a:spcBef>
              <a:defRPr b="1" i="1" sz="2400">
                <a:solidFill>
                  <a:srgbClr val="5E5E5E"/>
                </a:solidFill>
              </a:defRPr>
            </a:pPr>
            <a:r>
              <a:t>X</a:t>
            </a:r>
            <a:r>
              <a:rPr baseline="-5999"/>
              <a:t>b</a:t>
            </a:r>
          </a:p>
        </p:txBody>
      </p:sp>
      <p:sp>
        <p:nvSpPr>
          <p:cNvPr id="753" name="OCOG"/>
          <p:cNvSpPr txBox="1"/>
          <p:nvPr/>
        </p:nvSpPr>
        <p:spPr>
          <a:xfrm>
            <a:off x="7820108" y="7995771"/>
            <a:ext cx="814325"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ctr">
              <a:lnSpc>
                <a:spcPct val="100000"/>
              </a:lnSpc>
              <a:spcBef>
                <a:spcPts val="0"/>
              </a:spcBef>
              <a:defRPr b="1" i="1" sz="2400">
                <a:solidFill>
                  <a:srgbClr val="5E5E5E"/>
                </a:solidFill>
              </a:defRPr>
            </a:pPr>
            <a:r>
              <a:t>O</a:t>
            </a:r>
            <a:r>
              <a:rPr baseline="-5999"/>
              <a:t>COG</a:t>
            </a:r>
          </a:p>
        </p:txBody>
      </p:sp>
      <p:pic>
        <p:nvPicPr>
          <p:cNvPr id="754" name="Screenshot 2021-04-14 at 6.54.31 AM.png" descr="Screenshot 2021-04-14 at 6.54.31 AM.png"/>
          <p:cNvPicPr>
            <a:picLocks noChangeAspect="1"/>
          </p:cNvPicPr>
          <p:nvPr/>
        </p:nvPicPr>
        <p:blipFill>
          <a:blip r:embed="rId3">
            <a:extLst/>
          </a:blip>
          <a:srcRect l="16310" t="8500" r="13077" b="14617"/>
          <a:stretch>
            <a:fillRect/>
          </a:stretch>
        </p:blipFill>
        <p:spPr>
          <a:xfrm>
            <a:off x="3083602" y="6856853"/>
            <a:ext cx="1080295" cy="825550"/>
          </a:xfrm>
          <a:custGeom>
            <a:avLst/>
            <a:gdLst/>
            <a:ahLst/>
            <a:cxnLst>
              <a:cxn ang="0">
                <a:pos x="wd2" y="hd2"/>
              </a:cxn>
              <a:cxn ang="5400000">
                <a:pos x="wd2" y="hd2"/>
              </a:cxn>
              <a:cxn ang="10800000">
                <a:pos x="wd2" y="hd2"/>
              </a:cxn>
              <a:cxn ang="16200000">
                <a:pos x="wd2" y="hd2"/>
              </a:cxn>
            </a:cxnLst>
            <a:rect l="0" t="0" r="r" b="b"/>
            <a:pathLst>
              <a:path w="21600" h="21583" fill="norm" stroke="1" extrusionOk="0">
                <a:moveTo>
                  <a:pt x="8467" y="0"/>
                </a:moveTo>
                <a:lnTo>
                  <a:pt x="8118" y="892"/>
                </a:lnTo>
                <a:cubicBezTo>
                  <a:pt x="7780" y="1757"/>
                  <a:pt x="7784" y="1788"/>
                  <a:pt x="8070" y="1930"/>
                </a:cubicBezTo>
                <a:cubicBezTo>
                  <a:pt x="8353" y="2069"/>
                  <a:pt x="8364" y="2380"/>
                  <a:pt x="8364" y="8892"/>
                </a:cubicBezTo>
                <a:cubicBezTo>
                  <a:pt x="8364" y="15560"/>
                  <a:pt x="8359" y="15708"/>
                  <a:pt x="8046" y="15927"/>
                </a:cubicBezTo>
                <a:cubicBezTo>
                  <a:pt x="7871" y="16050"/>
                  <a:pt x="7673" y="16335"/>
                  <a:pt x="7610" y="16560"/>
                </a:cubicBezTo>
                <a:cubicBezTo>
                  <a:pt x="7528" y="16850"/>
                  <a:pt x="6623" y="17461"/>
                  <a:pt x="4476" y="18677"/>
                </a:cubicBezTo>
                <a:cubicBezTo>
                  <a:pt x="1938" y="20112"/>
                  <a:pt x="1422" y="20340"/>
                  <a:pt x="1246" y="20108"/>
                </a:cubicBezTo>
                <a:cubicBezTo>
                  <a:pt x="1069" y="19877"/>
                  <a:pt x="952" y="19955"/>
                  <a:pt x="516" y="20575"/>
                </a:cubicBezTo>
                <a:lnTo>
                  <a:pt x="0" y="21312"/>
                </a:lnTo>
                <a:lnTo>
                  <a:pt x="801" y="21437"/>
                </a:lnTo>
                <a:cubicBezTo>
                  <a:pt x="1244" y="21502"/>
                  <a:pt x="1630" y="21564"/>
                  <a:pt x="1651" y="21582"/>
                </a:cubicBezTo>
                <a:cubicBezTo>
                  <a:pt x="1671" y="21600"/>
                  <a:pt x="1671" y="21423"/>
                  <a:pt x="1651" y="21187"/>
                </a:cubicBezTo>
                <a:cubicBezTo>
                  <a:pt x="1618" y="20816"/>
                  <a:pt x="1986" y="20553"/>
                  <a:pt x="4483" y="19133"/>
                </a:cubicBezTo>
                <a:cubicBezTo>
                  <a:pt x="6590" y="17935"/>
                  <a:pt x="7548" y="17487"/>
                  <a:pt x="8086" y="17463"/>
                </a:cubicBezTo>
                <a:cubicBezTo>
                  <a:pt x="8568" y="17441"/>
                  <a:pt x="8980" y="17280"/>
                  <a:pt x="9284" y="16985"/>
                </a:cubicBezTo>
                <a:cubicBezTo>
                  <a:pt x="9739" y="16544"/>
                  <a:pt x="9837" y="16529"/>
                  <a:pt x="14887" y="16529"/>
                </a:cubicBezTo>
                <a:cubicBezTo>
                  <a:pt x="19672" y="16529"/>
                  <a:pt x="20028" y="16553"/>
                  <a:pt x="20132" y="16892"/>
                </a:cubicBezTo>
                <a:cubicBezTo>
                  <a:pt x="20237" y="17234"/>
                  <a:pt x="20285" y="17231"/>
                  <a:pt x="20925" y="16809"/>
                </a:cubicBezTo>
                <a:lnTo>
                  <a:pt x="21600" y="16363"/>
                </a:lnTo>
                <a:lnTo>
                  <a:pt x="20941" y="15917"/>
                </a:lnTo>
                <a:cubicBezTo>
                  <a:pt x="20345" y="15518"/>
                  <a:pt x="20257" y="15511"/>
                  <a:pt x="20132" y="15802"/>
                </a:cubicBezTo>
                <a:cubicBezTo>
                  <a:pt x="20009" y="16090"/>
                  <a:pt x="19406" y="16124"/>
                  <a:pt x="14887" y="16124"/>
                </a:cubicBezTo>
                <a:cubicBezTo>
                  <a:pt x="9978" y="16124"/>
                  <a:pt x="9760" y="16109"/>
                  <a:pt x="9229" y="15699"/>
                </a:cubicBezTo>
                <a:lnTo>
                  <a:pt x="8673" y="15273"/>
                </a:lnTo>
                <a:lnTo>
                  <a:pt x="8673" y="8664"/>
                </a:lnTo>
                <a:cubicBezTo>
                  <a:pt x="8673" y="2363"/>
                  <a:pt x="8688" y="2046"/>
                  <a:pt x="8967" y="1951"/>
                </a:cubicBezTo>
                <a:cubicBezTo>
                  <a:pt x="9243" y="1856"/>
                  <a:pt x="9237" y="1799"/>
                  <a:pt x="8864" y="923"/>
                </a:cubicBezTo>
                <a:lnTo>
                  <a:pt x="8467" y="0"/>
                </a:lnTo>
                <a:close/>
              </a:path>
            </a:pathLst>
          </a:custGeom>
          <a:ln w="25400">
            <a:solidFill>
              <a:schemeClr val="accent4">
                <a:hueOff val="348544"/>
                <a:lumOff val="7139"/>
              </a:schemeClr>
            </a:solidFill>
            <a:miter lim="400000"/>
          </a:ln>
          <a:effectLst>
            <a:outerShdw sx="100000" sy="100000" kx="0" ky="0" algn="b" rotWithShape="0" blurRad="50800" dist="25400" dir="3600000">
              <a:srgbClr val="000000">
                <a:alpha val="70000"/>
              </a:srgbClr>
            </a:outerShdw>
          </a:effectLst>
        </p:spPr>
      </p:pic>
      <p:sp>
        <p:nvSpPr>
          <p:cNvPr id="755" name="Arrow"/>
          <p:cNvSpPr/>
          <p:nvPr/>
        </p:nvSpPr>
        <p:spPr>
          <a:xfrm>
            <a:off x="4391870" y="6829992"/>
            <a:ext cx="2681799" cy="865111"/>
          </a:xfrm>
          <a:prstGeom prst="rightArrow">
            <a:avLst>
              <a:gd name="adj1" fmla="val 32000"/>
              <a:gd name="adj2" fmla="val 93953"/>
            </a:avLst>
          </a:prstGeom>
          <a:solidFill>
            <a:srgbClr val="00A1FF"/>
          </a:solidFill>
          <a:ln w="12700">
            <a:miter lim="400000"/>
          </a:ln>
        </p:spPr>
        <p:txBody>
          <a:bodyPr lIns="50800" tIns="50800" rIns="50800" bIns="50800" anchor="ctr"/>
          <a:lstStyle/>
          <a:p>
            <a:pPr algn="ctr" defTabSz="825500">
              <a:lnSpc>
                <a:spcPct val="100000"/>
              </a:lnSpc>
              <a:spcBef>
                <a:spcPts val="0"/>
              </a:spcBef>
              <a:defRPr sz="3200">
                <a:latin typeface="Helvetica Neue Medium"/>
                <a:ea typeface="Helvetica Neue Medium"/>
                <a:cs typeface="Helvetica Neue Medium"/>
                <a:sym typeface="Helvetica Neue Medium"/>
              </a:defRPr>
            </a:pPr>
          </a:p>
        </p:txBody>
      </p:sp>
      <p:sp>
        <p:nvSpPr>
          <p:cNvPr id="756" name="Arrow"/>
          <p:cNvSpPr/>
          <p:nvPr/>
        </p:nvSpPr>
        <p:spPr>
          <a:xfrm flipH="1" rot="10800000">
            <a:off x="4343352" y="4287997"/>
            <a:ext cx="2778835" cy="709165"/>
          </a:xfrm>
          <a:prstGeom prst="rightArrow">
            <a:avLst>
              <a:gd name="adj1" fmla="val 32000"/>
              <a:gd name="adj2" fmla="val 114614"/>
            </a:avLst>
          </a:prstGeom>
          <a:solidFill>
            <a:srgbClr val="00A1FF"/>
          </a:solidFill>
          <a:ln w="12700">
            <a:miter lim="400000"/>
          </a:ln>
        </p:spPr>
        <p:txBody>
          <a:bodyPr lIns="50800" tIns="50800" rIns="50800" bIns="50800" anchor="ctr"/>
          <a:lstStyle/>
          <a:p>
            <a:pPr algn="ctr" defTabSz="825500">
              <a:lnSpc>
                <a:spcPct val="100000"/>
              </a:lnSpc>
              <a:spcBef>
                <a:spcPts val="0"/>
              </a:spcBef>
              <a:defRPr sz="3200">
                <a:latin typeface="Helvetica Neue Medium"/>
                <a:ea typeface="Helvetica Neue Medium"/>
                <a:cs typeface="Helvetica Neue Medium"/>
                <a:sym typeface="Helvetica Neue Medium"/>
              </a:defRPr>
            </a:pPr>
          </a:p>
        </p:txBody>
      </p:sp>
      <p:sp>
        <p:nvSpPr>
          <p:cNvPr id="757" name="Z"/>
          <p:cNvSpPr txBox="1"/>
          <p:nvPr/>
        </p:nvSpPr>
        <p:spPr>
          <a:xfrm>
            <a:off x="8284505" y="2489991"/>
            <a:ext cx="311812"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lnSpc>
                <a:spcPct val="100000"/>
              </a:lnSpc>
              <a:spcBef>
                <a:spcPts val="0"/>
              </a:spcBef>
              <a:defRPr b="1" i="1" sz="2400">
                <a:solidFill>
                  <a:srgbClr val="5E5E5E"/>
                </a:solidFill>
              </a:defRPr>
            </a:lvl1pPr>
          </a:lstStyle>
          <a:p>
            <a:pPr/>
            <a:r>
              <a:t>Z</a:t>
            </a:r>
          </a:p>
        </p:txBody>
      </p:sp>
    </p:spTree>
  </p:cSld>
  <p:clrMapOvr>
    <a:masterClrMapping/>
  </p:clrMapOvr>
  <p:transition xmlns:p14="http://schemas.microsoft.com/office/powerpoint/2010/main" spd="med" advClick="1"/>
</p:sld>
</file>

<file path=ppt/slides/slide4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59"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760" name="To be done"/>
          <p:cNvSpPr txBox="1"/>
          <p:nvPr>
            <p:ph type="title"/>
          </p:nvPr>
        </p:nvSpPr>
        <p:spPr>
          <a:xfrm>
            <a:off x="714553" y="208323"/>
            <a:ext cx="13385559" cy="1632967"/>
          </a:xfrm>
          <a:prstGeom prst="rect">
            <a:avLst/>
          </a:prstGeom>
        </p:spPr>
        <p:txBody>
          <a:bodyPr/>
          <a:lstStyle>
            <a:lvl1pPr algn="l" defTabSz="668655">
              <a:defRPr sz="10125">
                <a:solidFill>
                  <a:schemeClr val="accent5">
                    <a:lumOff val="-29866"/>
                  </a:schemeClr>
                </a:solidFill>
                <a:latin typeface="Times Roman"/>
                <a:ea typeface="Times Roman"/>
                <a:cs typeface="Times Roman"/>
                <a:sym typeface="Times Roman"/>
              </a:defRPr>
            </a:lvl1pPr>
          </a:lstStyle>
          <a:p>
            <a:pPr/>
            <a:r>
              <a:t>To be done</a:t>
            </a:r>
          </a:p>
        </p:txBody>
      </p:sp>
      <p:sp>
        <p:nvSpPr>
          <p:cNvPr id="761" name="Complete the coordinate transformation and testing the code!!…"/>
          <p:cNvSpPr txBox="1"/>
          <p:nvPr>
            <p:ph type="body" idx="1"/>
          </p:nvPr>
        </p:nvSpPr>
        <p:spPr>
          <a:xfrm>
            <a:off x="1116679" y="2597490"/>
            <a:ext cx="22395446" cy="9259331"/>
          </a:xfrm>
          <a:prstGeom prst="rect">
            <a:avLst/>
          </a:prstGeom>
        </p:spPr>
        <p:txBody>
          <a:bodyPr/>
          <a:lstStyle/>
          <a:p>
            <a:pPr marL="889000" indent="-635000" defTabSz="457200">
              <a:lnSpc>
                <a:spcPts val="9400"/>
              </a:lnSpc>
              <a:buClr>
                <a:srgbClr val="000000"/>
              </a:buClr>
              <a:buSzPct val="100000"/>
              <a:buFont typeface="Calibri"/>
              <a:buChar char="•"/>
              <a:defRPr sz="5800">
                <a:latin typeface="Times Roman"/>
                <a:ea typeface="Times Roman"/>
                <a:cs typeface="Times Roman"/>
                <a:sym typeface="Times Roman"/>
              </a:defRPr>
            </a:pPr>
            <a:r>
              <a:t>Complete the coordinate transformation and testing the code!! </a:t>
            </a:r>
          </a:p>
          <a:p>
            <a:pPr marL="889000" indent="-635000" defTabSz="457200">
              <a:lnSpc>
                <a:spcPts val="9400"/>
              </a:lnSpc>
              <a:buClr>
                <a:srgbClr val="000000"/>
              </a:buClr>
              <a:buSzPct val="100000"/>
              <a:buFont typeface="Calibri"/>
              <a:buChar char="•"/>
              <a:defRPr sz="5800">
                <a:latin typeface="Times Roman"/>
                <a:ea typeface="Times Roman"/>
                <a:cs typeface="Times Roman"/>
                <a:sym typeface="Times Roman"/>
              </a:defRPr>
            </a:pPr>
            <a:r>
              <a:t>If successful validate all the test case above with MoorDyn instead of Spring </a:t>
            </a:r>
          </a:p>
        </p:txBody>
      </p:sp>
    </p:spTree>
  </p:cSld>
  <p:clrMapOvr>
    <a:masterClrMapping/>
  </p:clrMapOvr>
  <p:transition xmlns:p14="http://schemas.microsoft.com/office/powerpoint/2010/main" spd="med" advClick="1"/>
</p:sld>
</file>

<file path=ppt/slides/slide4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63"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764" name="Questions for discussion"/>
          <p:cNvSpPr txBox="1"/>
          <p:nvPr>
            <p:ph type="title"/>
          </p:nvPr>
        </p:nvSpPr>
        <p:spPr>
          <a:xfrm>
            <a:off x="714553" y="208323"/>
            <a:ext cx="13385559" cy="1632967"/>
          </a:xfrm>
          <a:prstGeom prst="rect">
            <a:avLst/>
          </a:prstGeom>
        </p:spPr>
        <p:txBody>
          <a:bodyPr/>
          <a:lstStyle>
            <a:lvl1pPr algn="l" defTabSz="668655">
              <a:defRPr sz="10125">
                <a:solidFill>
                  <a:schemeClr val="accent5">
                    <a:lumOff val="-29866"/>
                  </a:schemeClr>
                </a:solidFill>
                <a:latin typeface="Times Roman"/>
                <a:ea typeface="Times Roman"/>
                <a:cs typeface="Times Roman"/>
                <a:sym typeface="Times Roman"/>
              </a:defRPr>
            </a:lvl1pPr>
          </a:lstStyle>
          <a:p>
            <a:pPr/>
            <a:r>
              <a:t>Questions for discussion</a:t>
            </a:r>
          </a:p>
        </p:txBody>
      </p:sp>
      <p:sp>
        <p:nvSpPr>
          <p:cNvPr id="765" name="I wish to complete the PhD within this year 2021…"/>
          <p:cNvSpPr txBox="1"/>
          <p:nvPr>
            <p:ph type="body" idx="1"/>
          </p:nvPr>
        </p:nvSpPr>
        <p:spPr>
          <a:xfrm>
            <a:off x="1116679" y="2597490"/>
            <a:ext cx="22395446" cy="9259331"/>
          </a:xfrm>
          <a:prstGeom prst="rect">
            <a:avLst/>
          </a:prstGeom>
        </p:spPr>
        <p:txBody>
          <a:bodyPr/>
          <a:lstStyle/>
          <a:p>
            <a:pPr marL="889000" indent="-635000" defTabSz="457200">
              <a:lnSpc>
                <a:spcPts val="9400"/>
              </a:lnSpc>
              <a:buClr>
                <a:srgbClr val="000000"/>
              </a:buClr>
              <a:buSzPct val="100000"/>
              <a:buFont typeface="Calibri"/>
              <a:buChar char="•"/>
              <a:defRPr sz="5800">
                <a:latin typeface="Times Roman"/>
                <a:ea typeface="Times Roman"/>
                <a:cs typeface="Times Roman"/>
                <a:sym typeface="Times Roman"/>
              </a:defRPr>
            </a:pPr>
            <a:r>
              <a:t>I wish to complete the PhD within this year 2021 </a:t>
            </a:r>
          </a:p>
          <a:p>
            <a:pPr marL="889000" indent="-635000" defTabSz="457200">
              <a:lnSpc>
                <a:spcPts val="9400"/>
              </a:lnSpc>
              <a:buClr>
                <a:srgbClr val="000000"/>
              </a:buClr>
              <a:buSzPct val="100000"/>
              <a:buFont typeface="Calibri"/>
              <a:buChar char="•"/>
              <a:defRPr sz="5800">
                <a:latin typeface="Times Roman"/>
                <a:ea typeface="Times Roman"/>
                <a:cs typeface="Times Roman"/>
                <a:sym typeface="Times Roman"/>
              </a:defRPr>
            </a:pPr>
            <a:r>
              <a:t>Also ECN compelled to submit thesis in Oct 2021 </a:t>
            </a:r>
          </a:p>
          <a:p>
            <a:pPr marL="889000" indent="-635000" defTabSz="457200">
              <a:lnSpc>
                <a:spcPts val="9400"/>
              </a:lnSpc>
              <a:buClr>
                <a:srgbClr val="000000"/>
              </a:buClr>
              <a:buSzPct val="100000"/>
              <a:buFont typeface="Calibri"/>
              <a:buChar char="•"/>
              <a:defRPr sz="5800">
                <a:latin typeface="Times Roman"/>
                <a:ea typeface="Times Roman"/>
                <a:cs typeface="Times Roman"/>
                <a:sym typeface="Times Roman"/>
              </a:defRPr>
            </a:pPr>
            <a:r>
              <a:t>My objective of my Phd is still not clear - I am adding some minor additions to their code (no major changes) and validating with different applications (fixed and floating cases). </a:t>
            </a:r>
          </a:p>
          <a:p>
            <a:pPr marL="889000" indent="-635000" defTabSz="457200">
              <a:lnSpc>
                <a:spcPts val="9400"/>
              </a:lnSpc>
              <a:buClr>
                <a:srgbClr val="000000"/>
              </a:buClr>
              <a:buSzPct val="100000"/>
              <a:buFont typeface="Calibri"/>
              <a:buChar char="•"/>
              <a:defRPr sz="5800">
                <a:latin typeface="Times Roman"/>
                <a:ea typeface="Times Roman"/>
                <a:cs typeface="Times Roman"/>
                <a:sym typeface="Times Roman"/>
              </a:defRPr>
            </a:pPr>
            <a:r>
              <a:t>Completing this am I eligible for PhD sir? </a:t>
            </a:r>
          </a:p>
          <a:p>
            <a:pPr marL="889000" indent="-635000" defTabSz="457200">
              <a:lnSpc>
                <a:spcPts val="9400"/>
              </a:lnSpc>
              <a:buClr>
                <a:srgbClr val="000000"/>
              </a:buClr>
              <a:buSzPct val="100000"/>
              <a:buFont typeface="Calibri"/>
              <a:buChar char="•"/>
              <a:defRPr sz="5800">
                <a:latin typeface="Times Roman"/>
                <a:ea typeface="Times Roman"/>
                <a:cs typeface="Times Roman"/>
                <a:sym typeface="Times Roman"/>
              </a:defRPr>
            </a:pPr>
            <a:r>
              <a:t>Do I have to do any extra new things to complete the PhD ?</a:t>
            </a:r>
          </a:p>
          <a:p>
            <a:pPr marL="889000" indent="-635000" defTabSz="457200">
              <a:lnSpc>
                <a:spcPts val="9400"/>
              </a:lnSpc>
              <a:buClr>
                <a:srgbClr val="000000"/>
              </a:buClr>
              <a:buSzPct val="100000"/>
              <a:buFont typeface="Calibri"/>
              <a:buChar char="•"/>
              <a:defRPr sz="5800">
                <a:latin typeface="Times Roman"/>
                <a:ea typeface="Times Roman"/>
                <a:cs typeface="Times Roman"/>
                <a:sym typeface="Times Roman"/>
              </a:defRPr>
            </a:pPr>
            <a:r>
              <a:t>As per IITM guidelines, What should I do complete the PhD within this year sir? </a:t>
            </a:r>
          </a:p>
        </p:txBody>
      </p:sp>
    </p:spTree>
  </p:cSld>
  <p:clrMapOvr>
    <a:masterClrMapping/>
  </p:clrMapOvr>
  <p:transition xmlns:p14="http://schemas.microsoft.com/office/powerpoint/2010/main" spd="med" advClick="1"/>
</p:sld>
</file>

<file path=ppt/slides/slide4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67"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768" name="Screenshot 2021-04-14 at 5.23.57 PM.png" descr="Screenshot 2021-04-14 at 5.23.57 PM.png"/>
          <p:cNvPicPr>
            <a:picLocks noChangeAspect="1"/>
          </p:cNvPicPr>
          <p:nvPr/>
        </p:nvPicPr>
        <p:blipFill>
          <a:blip r:embed="rId2">
            <a:extLst/>
          </a:blip>
          <a:srcRect l="37671" t="5442" r="30797" b="4319"/>
          <a:stretch>
            <a:fillRect/>
          </a:stretch>
        </p:blipFill>
        <p:spPr>
          <a:xfrm>
            <a:off x="21911871" y="1980013"/>
            <a:ext cx="1301751" cy="10338355"/>
          </a:xfrm>
          <a:custGeom>
            <a:avLst/>
            <a:gdLst/>
            <a:ahLst/>
            <a:cxnLst>
              <a:cxn ang="0">
                <a:pos x="wd2" y="hd2"/>
              </a:cxn>
              <a:cxn ang="5400000">
                <a:pos x="wd2" y="hd2"/>
              </a:cxn>
              <a:cxn ang="10800000">
                <a:pos x="wd2" y="hd2"/>
              </a:cxn>
              <a:cxn ang="16200000">
                <a:pos x="wd2" y="hd2"/>
              </a:cxn>
            </a:cxnLst>
            <a:rect l="0" t="0" r="r" b="b"/>
            <a:pathLst>
              <a:path w="21600" h="21566" fill="norm" stroke="1" extrusionOk="0">
                <a:moveTo>
                  <a:pt x="10793" y="0"/>
                </a:moveTo>
                <a:cubicBezTo>
                  <a:pt x="8379" y="0"/>
                  <a:pt x="5966" y="12"/>
                  <a:pt x="5281" y="35"/>
                </a:cubicBezTo>
                <a:lnTo>
                  <a:pt x="4221" y="70"/>
                </a:lnTo>
                <a:lnTo>
                  <a:pt x="4221" y="4130"/>
                </a:lnTo>
                <a:lnTo>
                  <a:pt x="4221" y="8189"/>
                </a:lnTo>
                <a:lnTo>
                  <a:pt x="2114" y="8810"/>
                </a:lnTo>
                <a:lnTo>
                  <a:pt x="0" y="9431"/>
                </a:lnTo>
                <a:lnTo>
                  <a:pt x="0" y="15397"/>
                </a:lnTo>
                <a:lnTo>
                  <a:pt x="0" y="21362"/>
                </a:lnTo>
                <a:lnTo>
                  <a:pt x="1291" y="21424"/>
                </a:lnTo>
                <a:cubicBezTo>
                  <a:pt x="2000" y="21459"/>
                  <a:pt x="3845" y="21509"/>
                  <a:pt x="5393" y="21537"/>
                </a:cubicBezTo>
                <a:cubicBezTo>
                  <a:pt x="8900" y="21600"/>
                  <a:pt x="16610" y="21556"/>
                  <a:pt x="19315" y="21458"/>
                </a:cubicBezTo>
                <a:lnTo>
                  <a:pt x="21350" y="21384"/>
                </a:lnTo>
                <a:lnTo>
                  <a:pt x="21475" y="15426"/>
                </a:lnTo>
                <a:lnTo>
                  <a:pt x="21600" y="9469"/>
                </a:lnTo>
                <a:lnTo>
                  <a:pt x="19480" y="8842"/>
                </a:lnTo>
                <a:lnTo>
                  <a:pt x="17359" y="8214"/>
                </a:lnTo>
                <a:lnTo>
                  <a:pt x="17359" y="4143"/>
                </a:lnTo>
                <a:lnTo>
                  <a:pt x="17359" y="70"/>
                </a:lnTo>
                <a:lnTo>
                  <a:pt x="16305" y="35"/>
                </a:lnTo>
                <a:cubicBezTo>
                  <a:pt x="15621" y="12"/>
                  <a:pt x="13208" y="0"/>
                  <a:pt x="10793" y="0"/>
                </a:cubicBezTo>
                <a:close/>
              </a:path>
            </a:pathLst>
          </a:custGeom>
          <a:ln w="12700">
            <a:miter lim="400000"/>
          </a:ln>
        </p:spPr>
      </p:pic>
      <p:pic>
        <p:nvPicPr>
          <p:cNvPr id="769" name="SALOME_Mesh.png" descr="SALOME_Mesh.png"/>
          <p:cNvPicPr>
            <a:picLocks noChangeAspect="1"/>
          </p:cNvPicPr>
          <p:nvPr/>
        </p:nvPicPr>
        <p:blipFill>
          <a:blip r:embed="rId3">
            <a:extLst/>
          </a:blip>
          <a:srcRect l="23736" t="4964" r="39205" b="3382"/>
          <a:stretch>
            <a:fillRect/>
          </a:stretch>
        </p:blipFill>
        <p:spPr>
          <a:xfrm>
            <a:off x="17765361" y="1980092"/>
            <a:ext cx="1592661" cy="1033819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905" y="0"/>
                </a:moveTo>
                <a:cubicBezTo>
                  <a:pt x="8290" y="0"/>
                  <a:pt x="5674" y="130"/>
                  <a:pt x="4807" y="389"/>
                </a:cubicBezTo>
                <a:cubicBezTo>
                  <a:pt x="4292" y="543"/>
                  <a:pt x="4193" y="1120"/>
                  <a:pt x="4193" y="4006"/>
                </a:cubicBezTo>
                <a:lnTo>
                  <a:pt x="4193" y="7439"/>
                </a:lnTo>
                <a:lnTo>
                  <a:pt x="2099" y="8056"/>
                </a:lnTo>
                <a:lnTo>
                  <a:pt x="0" y="8673"/>
                </a:lnTo>
                <a:lnTo>
                  <a:pt x="0" y="14716"/>
                </a:lnTo>
                <a:lnTo>
                  <a:pt x="0" y="20759"/>
                </a:lnTo>
                <a:lnTo>
                  <a:pt x="947" y="20976"/>
                </a:lnTo>
                <a:cubicBezTo>
                  <a:pt x="2097" y="21239"/>
                  <a:pt x="4032" y="21421"/>
                  <a:pt x="6879" y="21533"/>
                </a:cubicBezTo>
                <a:cubicBezTo>
                  <a:pt x="8038" y="21579"/>
                  <a:pt x="9300" y="21600"/>
                  <a:pt x="10582" y="21600"/>
                </a:cubicBezTo>
                <a:cubicBezTo>
                  <a:pt x="14429" y="21600"/>
                  <a:pt x="18454" y="21407"/>
                  <a:pt x="20400" y="21093"/>
                </a:cubicBezTo>
                <a:lnTo>
                  <a:pt x="21600" y="20900"/>
                </a:lnTo>
                <a:lnTo>
                  <a:pt x="21600" y="14704"/>
                </a:lnTo>
                <a:lnTo>
                  <a:pt x="21600" y="10446"/>
                </a:lnTo>
                <a:cubicBezTo>
                  <a:pt x="21058" y="10428"/>
                  <a:pt x="21057" y="10410"/>
                  <a:pt x="21600" y="10392"/>
                </a:cubicBezTo>
                <a:lnTo>
                  <a:pt x="21600" y="8509"/>
                </a:lnTo>
                <a:lnTo>
                  <a:pt x="19608" y="7982"/>
                </a:lnTo>
                <a:lnTo>
                  <a:pt x="17617" y="7455"/>
                </a:lnTo>
                <a:lnTo>
                  <a:pt x="17617" y="4013"/>
                </a:lnTo>
                <a:cubicBezTo>
                  <a:pt x="17617" y="1121"/>
                  <a:pt x="17518" y="543"/>
                  <a:pt x="17003" y="389"/>
                </a:cubicBezTo>
                <a:cubicBezTo>
                  <a:pt x="16136" y="130"/>
                  <a:pt x="13519" y="0"/>
                  <a:pt x="10905" y="0"/>
                </a:cubicBezTo>
                <a:close/>
              </a:path>
            </a:pathLst>
          </a:custGeom>
          <a:ln w="12700">
            <a:miter lim="400000"/>
          </a:ln>
        </p:spPr>
      </p:pic>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9" name="Slide Number"/>
          <p:cNvSpPr txBox="1"/>
          <p:nvPr>
            <p:ph type="sldNum" sz="quarter" idx="2"/>
          </p:nvPr>
        </p:nvSpPr>
        <p:spPr>
          <a:xfrm>
            <a:off x="194725" y="13176484"/>
            <a:ext cx="361443" cy="622107"/>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40" name="Rectangle"/>
          <p:cNvSpPr/>
          <p:nvPr/>
        </p:nvSpPr>
        <p:spPr>
          <a:xfrm>
            <a:off x="2590800" y="2616200"/>
            <a:ext cx="589955" cy="1889125"/>
          </a:xfrm>
          <a:prstGeom prst="rect">
            <a:avLst/>
          </a:prstGeom>
          <a:solidFill>
            <a:srgbClr val="FFFFFF"/>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441" name="SPAR Mesh Generation and efficiency"/>
          <p:cNvSpPr txBox="1"/>
          <p:nvPr>
            <p:ph type="title"/>
          </p:nvPr>
        </p:nvSpPr>
        <p:spPr>
          <a:xfrm>
            <a:off x="714553" y="208323"/>
            <a:ext cx="13385559" cy="1632967"/>
          </a:xfrm>
          <a:prstGeom prst="rect">
            <a:avLst/>
          </a:prstGeom>
        </p:spPr>
        <p:txBody>
          <a:bodyPr/>
          <a:lstStyle>
            <a:lvl1pPr algn="l" defTabSz="437514">
              <a:defRPr sz="6625">
                <a:solidFill>
                  <a:schemeClr val="accent5">
                    <a:lumOff val="-29866"/>
                  </a:schemeClr>
                </a:solidFill>
                <a:latin typeface="Times Roman"/>
                <a:ea typeface="Times Roman"/>
                <a:cs typeface="Times Roman"/>
                <a:sym typeface="Times Roman"/>
              </a:defRPr>
            </a:lvl1pPr>
          </a:lstStyle>
          <a:p>
            <a:pPr/>
            <a:r>
              <a:t>SPAR Mesh Generation and efficiency  </a:t>
            </a:r>
          </a:p>
        </p:txBody>
      </p:sp>
      <p:sp>
        <p:nvSpPr>
          <p:cNvPr id="442" name="Fig: Mesh generated for SPAR"/>
          <p:cNvSpPr txBox="1"/>
          <p:nvPr/>
        </p:nvSpPr>
        <p:spPr>
          <a:xfrm>
            <a:off x="17939466" y="12602581"/>
            <a:ext cx="5851339" cy="5715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spcBef>
                <a:spcPts val="0"/>
              </a:spcBef>
              <a:defRPr i="1" sz="3000">
                <a:latin typeface="Times Roman"/>
                <a:ea typeface="Times Roman"/>
                <a:cs typeface="Times Roman"/>
                <a:sym typeface="Times Roman"/>
              </a:defRPr>
            </a:lvl1pPr>
          </a:lstStyle>
          <a:p>
            <a:pPr/>
            <a:r>
              <a:t>Fig: Mesh generated for SPAR</a:t>
            </a:r>
          </a:p>
        </p:txBody>
      </p:sp>
      <p:sp>
        <p:nvSpPr>
          <p:cNvPr id="443" name="Stl file generated from SALOME…"/>
          <p:cNvSpPr txBox="1"/>
          <p:nvPr>
            <p:ph type="body" sz="half" idx="1"/>
          </p:nvPr>
        </p:nvSpPr>
        <p:spPr>
          <a:xfrm>
            <a:off x="724948" y="2603393"/>
            <a:ext cx="12741759" cy="8679175"/>
          </a:xfrm>
          <a:prstGeom prst="rect">
            <a:avLst/>
          </a:prstGeom>
        </p:spPr>
        <p:txBody>
          <a:bodyPr/>
          <a:lstStyle/>
          <a:p>
            <a:pPr marL="635000" indent="-635000">
              <a:spcBef>
                <a:spcPts val="3000"/>
              </a:spcBef>
              <a:buClr>
                <a:srgbClr val="000000"/>
              </a:buClr>
              <a:buSzPct val="100000"/>
              <a:buFont typeface="Calibri"/>
              <a:buChar char="•"/>
              <a:defRPr sz="3600">
                <a:latin typeface="Times Roman"/>
                <a:ea typeface="Times Roman"/>
                <a:cs typeface="Times Roman"/>
                <a:sym typeface="Times Roman"/>
              </a:defRPr>
            </a:pPr>
            <a:r>
              <a:t>Stl file generated from SALOME </a:t>
            </a:r>
          </a:p>
          <a:p>
            <a:pPr marL="635000" indent="-635000">
              <a:spcBef>
                <a:spcPts val="3000"/>
              </a:spcBef>
              <a:buClr>
                <a:srgbClr val="000000"/>
              </a:buClr>
              <a:buSzPct val="100000"/>
              <a:buFont typeface="Calibri"/>
              <a:buChar char="•"/>
              <a:defRPr sz="3600">
                <a:latin typeface="Times Roman"/>
                <a:ea typeface="Times Roman"/>
                <a:cs typeface="Times Roman"/>
                <a:sym typeface="Times Roman"/>
              </a:defRPr>
            </a:pPr>
            <a:r>
              <a:t>Meshing carried out using snappyHexMesh utility </a:t>
            </a:r>
          </a:p>
          <a:p>
            <a:pPr marL="635000" indent="-635000">
              <a:spcBef>
                <a:spcPts val="3000"/>
              </a:spcBef>
              <a:buClr>
                <a:srgbClr val="000000"/>
              </a:buClr>
              <a:buSzPct val="100000"/>
              <a:buFont typeface="Calibri"/>
              <a:buChar char="•"/>
              <a:defRPr sz="3600">
                <a:latin typeface="Times Roman"/>
                <a:ea typeface="Times Roman"/>
                <a:cs typeface="Times Roman"/>
                <a:sym typeface="Times Roman"/>
              </a:defRPr>
            </a:pPr>
            <a:r>
              <a:t>Meshing in Snappy Hex Mesh  involves refinement in BlockMesh and Snappy HexMesh</a:t>
            </a:r>
          </a:p>
          <a:p>
            <a:pPr marL="635000" indent="-635000">
              <a:spcBef>
                <a:spcPts val="3000"/>
              </a:spcBef>
              <a:buClr>
                <a:srgbClr val="000000"/>
              </a:buClr>
              <a:buSzPct val="100000"/>
              <a:buFont typeface="Calibri"/>
              <a:buChar char="•"/>
              <a:defRPr sz="3600">
                <a:latin typeface="Times Roman"/>
                <a:ea typeface="Times Roman"/>
                <a:cs typeface="Times Roman"/>
                <a:sym typeface="Times Roman"/>
              </a:defRPr>
            </a:pPr>
            <a:r>
              <a:t>Refinement Box 1 and 2 do not have any influence on Volume  of SPAR</a:t>
            </a:r>
          </a:p>
          <a:p>
            <a:pPr marL="635000" indent="-635000">
              <a:spcBef>
                <a:spcPts val="3000"/>
              </a:spcBef>
              <a:buClr>
                <a:srgbClr val="000000"/>
              </a:buClr>
              <a:buSzPct val="100000"/>
              <a:buFont typeface="Calibri"/>
              <a:buChar char="•"/>
              <a:defRPr sz="3600">
                <a:latin typeface="Times Roman"/>
                <a:ea typeface="Times Roman"/>
                <a:cs typeface="Times Roman"/>
                <a:sym typeface="Times Roman"/>
              </a:defRPr>
            </a:pPr>
            <a:r>
              <a:t>Submerged volume of SPAR is influenced by </a:t>
            </a:r>
            <a:r>
              <a:rPr b="1"/>
              <a:t>BlockMesh cells dimension, SPAR surface refinement </a:t>
            </a:r>
            <a:endParaRPr b="1"/>
          </a:p>
          <a:p>
            <a:pPr marL="635000" indent="-635000">
              <a:spcBef>
                <a:spcPts val="3000"/>
              </a:spcBef>
              <a:buClr>
                <a:srgbClr val="000000"/>
              </a:buClr>
              <a:buSzPct val="100000"/>
              <a:buFont typeface="Calibri"/>
              <a:buChar char="•"/>
              <a:defRPr sz="3600">
                <a:latin typeface="Times Roman"/>
                <a:ea typeface="Times Roman"/>
                <a:cs typeface="Times Roman"/>
                <a:sym typeface="Times Roman"/>
              </a:defRPr>
            </a:pPr>
            <a:r>
              <a:t>To evaluate the accuracy of the SPAR submerged volume - Theoretical/analytical volume is compared with the submerged volume from foamStar</a:t>
            </a:r>
          </a:p>
        </p:txBody>
      </p:sp>
      <p:pic>
        <p:nvPicPr>
          <p:cNvPr id="444" name="Screenshot 2021-04-14 at 5.23.57 PM.png" descr="Screenshot 2021-04-14 at 5.23.57 PM.png"/>
          <p:cNvPicPr>
            <a:picLocks noChangeAspect="1"/>
          </p:cNvPicPr>
          <p:nvPr/>
        </p:nvPicPr>
        <p:blipFill>
          <a:blip r:embed="rId2">
            <a:extLst/>
          </a:blip>
          <a:srcRect l="37671" t="5442" r="30797" b="4319"/>
          <a:stretch>
            <a:fillRect/>
          </a:stretch>
        </p:blipFill>
        <p:spPr>
          <a:xfrm>
            <a:off x="14941066" y="2274509"/>
            <a:ext cx="1301751" cy="10338355"/>
          </a:xfrm>
          <a:custGeom>
            <a:avLst/>
            <a:gdLst/>
            <a:ahLst/>
            <a:cxnLst>
              <a:cxn ang="0">
                <a:pos x="wd2" y="hd2"/>
              </a:cxn>
              <a:cxn ang="5400000">
                <a:pos x="wd2" y="hd2"/>
              </a:cxn>
              <a:cxn ang="10800000">
                <a:pos x="wd2" y="hd2"/>
              </a:cxn>
              <a:cxn ang="16200000">
                <a:pos x="wd2" y="hd2"/>
              </a:cxn>
            </a:cxnLst>
            <a:rect l="0" t="0" r="r" b="b"/>
            <a:pathLst>
              <a:path w="21600" h="21566" fill="norm" stroke="1" extrusionOk="0">
                <a:moveTo>
                  <a:pt x="10793" y="0"/>
                </a:moveTo>
                <a:cubicBezTo>
                  <a:pt x="8379" y="0"/>
                  <a:pt x="5966" y="12"/>
                  <a:pt x="5281" y="35"/>
                </a:cubicBezTo>
                <a:lnTo>
                  <a:pt x="4221" y="70"/>
                </a:lnTo>
                <a:lnTo>
                  <a:pt x="4221" y="4130"/>
                </a:lnTo>
                <a:lnTo>
                  <a:pt x="4221" y="8189"/>
                </a:lnTo>
                <a:lnTo>
                  <a:pt x="2114" y="8810"/>
                </a:lnTo>
                <a:lnTo>
                  <a:pt x="0" y="9431"/>
                </a:lnTo>
                <a:lnTo>
                  <a:pt x="0" y="15397"/>
                </a:lnTo>
                <a:lnTo>
                  <a:pt x="0" y="21362"/>
                </a:lnTo>
                <a:lnTo>
                  <a:pt x="1291" y="21424"/>
                </a:lnTo>
                <a:cubicBezTo>
                  <a:pt x="2000" y="21459"/>
                  <a:pt x="3845" y="21509"/>
                  <a:pt x="5393" y="21537"/>
                </a:cubicBezTo>
                <a:cubicBezTo>
                  <a:pt x="8900" y="21600"/>
                  <a:pt x="16610" y="21556"/>
                  <a:pt x="19315" y="21458"/>
                </a:cubicBezTo>
                <a:lnTo>
                  <a:pt x="21350" y="21384"/>
                </a:lnTo>
                <a:lnTo>
                  <a:pt x="21475" y="15426"/>
                </a:lnTo>
                <a:lnTo>
                  <a:pt x="21600" y="9469"/>
                </a:lnTo>
                <a:lnTo>
                  <a:pt x="19480" y="8842"/>
                </a:lnTo>
                <a:lnTo>
                  <a:pt x="17359" y="8214"/>
                </a:lnTo>
                <a:lnTo>
                  <a:pt x="17359" y="4143"/>
                </a:lnTo>
                <a:lnTo>
                  <a:pt x="17359" y="70"/>
                </a:lnTo>
                <a:lnTo>
                  <a:pt x="16305" y="35"/>
                </a:lnTo>
                <a:cubicBezTo>
                  <a:pt x="15621" y="12"/>
                  <a:pt x="13208" y="0"/>
                  <a:pt x="10793" y="0"/>
                </a:cubicBezTo>
                <a:close/>
              </a:path>
            </a:pathLst>
          </a:custGeom>
          <a:ln w="12700">
            <a:miter lim="400000"/>
          </a:ln>
        </p:spPr>
      </p:pic>
      <p:pic>
        <p:nvPicPr>
          <p:cNvPr id="445" name="Screenshot 2021-04-15 at 6.45.50 AM.png" descr="Screenshot 2021-04-15 at 6.45.50 AM.png"/>
          <p:cNvPicPr>
            <a:picLocks noChangeAspect="1"/>
          </p:cNvPicPr>
          <p:nvPr/>
        </p:nvPicPr>
        <p:blipFill>
          <a:blip r:embed="rId3">
            <a:extLst/>
          </a:blip>
          <a:srcRect l="264" t="0" r="264" b="0"/>
          <a:stretch>
            <a:fillRect/>
          </a:stretch>
        </p:blipFill>
        <p:spPr>
          <a:xfrm>
            <a:off x="18278679" y="2218505"/>
            <a:ext cx="4424483" cy="10450364"/>
          </a:xfrm>
          <a:prstGeom prst="rect">
            <a:avLst/>
          </a:prstGeom>
          <a:ln w="12700">
            <a:miter lim="400000"/>
          </a:ln>
        </p:spPr>
      </p:pic>
      <p:sp>
        <p:nvSpPr>
          <p:cNvPr id="446" name="Rectangle"/>
          <p:cNvSpPr/>
          <p:nvPr/>
        </p:nvSpPr>
        <p:spPr>
          <a:xfrm>
            <a:off x="18372855" y="4282295"/>
            <a:ext cx="4236133" cy="1270001"/>
          </a:xfrm>
          <a:prstGeom prst="rect">
            <a:avLst/>
          </a:prstGeom>
          <a:ln w="139700">
            <a:solidFill>
              <a:srgbClr val="000000"/>
            </a:solidFill>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447" name="Rectangle"/>
          <p:cNvSpPr/>
          <p:nvPr/>
        </p:nvSpPr>
        <p:spPr>
          <a:xfrm>
            <a:off x="19322648" y="2256770"/>
            <a:ext cx="2336547" cy="7167048"/>
          </a:xfrm>
          <a:prstGeom prst="rect">
            <a:avLst/>
          </a:prstGeom>
          <a:ln w="139700">
            <a:solidFill>
              <a:srgbClr val="000000"/>
            </a:solidFill>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448" name="1"/>
          <p:cNvSpPr txBox="1"/>
          <p:nvPr/>
        </p:nvSpPr>
        <p:spPr>
          <a:xfrm>
            <a:off x="16708569" y="3076219"/>
            <a:ext cx="504038" cy="859233"/>
          </a:xfrm>
          <a:prstGeom prst="rect">
            <a:avLst/>
          </a:prstGeom>
          <a:ln w="508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1</a:t>
            </a:r>
          </a:p>
        </p:txBody>
      </p:sp>
      <p:sp>
        <p:nvSpPr>
          <p:cNvPr id="449" name="2"/>
          <p:cNvSpPr txBox="1"/>
          <p:nvPr/>
        </p:nvSpPr>
        <p:spPr>
          <a:xfrm>
            <a:off x="23020162" y="2084911"/>
            <a:ext cx="504038" cy="859232"/>
          </a:xfrm>
          <a:prstGeom prst="rect">
            <a:avLst/>
          </a:prstGeom>
          <a:ln w="508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2</a:t>
            </a:r>
          </a:p>
        </p:txBody>
      </p:sp>
      <p:sp>
        <p:nvSpPr>
          <p:cNvPr id="450" name="Line"/>
          <p:cNvSpPr/>
          <p:nvPr/>
        </p:nvSpPr>
        <p:spPr>
          <a:xfrm flipH="1" flipV="1">
            <a:off x="17096932" y="3880566"/>
            <a:ext cx="1270320" cy="1270320"/>
          </a:xfrm>
          <a:prstGeom prst="line">
            <a:avLst/>
          </a:prstGeom>
          <a:ln w="88900">
            <a:solidFill>
              <a:srgbClr val="000000"/>
            </a:solidFill>
            <a:miter lim="400000"/>
            <a:tailEnd type="triangle"/>
          </a:ln>
        </p:spPr>
        <p:txBody>
          <a:bodyPr lIns="50800" tIns="50800" rIns="50800" bIns="50800" anchor="ctr"/>
          <a:lstStyle/>
          <a:p>
            <a:pPr/>
          </a:p>
        </p:txBody>
      </p:sp>
      <p:sp>
        <p:nvSpPr>
          <p:cNvPr id="451" name="Line"/>
          <p:cNvSpPr/>
          <p:nvPr/>
        </p:nvSpPr>
        <p:spPr>
          <a:xfrm flipV="1">
            <a:off x="22626302" y="3056802"/>
            <a:ext cx="550955" cy="1202614"/>
          </a:xfrm>
          <a:prstGeom prst="line">
            <a:avLst/>
          </a:prstGeom>
          <a:ln w="88900">
            <a:solidFill>
              <a:srgbClr val="000000"/>
            </a:solidFill>
            <a:miter lim="400000"/>
            <a:tailEnd type="triangle"/>
          </a:ln>
        </p:spPr>
        <p:txBody>
          <a:bodyPr lIns="50800" tIns="50800" rIns="50800" bIns="50800" anchor="ctr"/>
          <a:lstStyle/>
          <a:p>
            <a:pPr/>
          </a:p>
        </p:txBody>
      </p:sp>
      <p:sp>
        <p:nvSpPr>
          <p:cNvPr id="452" name="Line"/>
          <p:cNvSpPr/>
          <p:nvPr/>
        </p:nvSpPr>
        <p:spPr>
          <a:xfrm>
            <a:off x="15975317" y="6668528"/>
            <a:ext cx="795205" cy="584717"/>
          </a:xfrm>
          <a:prstGeom prst="line">
            <a:avLst/>
          </a:prstGeom>
          <a:ln w="88900">
            <a:solidFill>
              <a:srgbClr val="000000"/>
            </a:solidFill>
            <a:miter lim="400000"/>
            <a:tailEnd type="triangle"/>
          </a:ln>
        </p:spPr>
        <p:txBody>
          <a:bodyPr lIns="50800" tIns="50800" rIns="50800" bIns="50800" anchor="ctr"/>
          <a:lstStyle/>
          <a:p>
            <a:pPr/>
          </a:p>
        </p:txBody>
      </p:sp>
      <p:sp>
        <p:nvSpPr>
          <p:cNvPr id="453" name="Edge…"/>
          <p:cNvSpPr txBox="1"/>
          <p:nvPr/>
        </p:nvSpPr>
        <p:spPr>
          <a:xfrm>
            <a:off x="16393647" y="7376795"/>
            <a:ext cx="2126175" cy="99441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spcBef>
                <a:spcPts val="0"/>
              </a:spcBef>
              <a:defRPr i="1" sz="3000">
                <a:latin typeface="Times Roman"/>
                <a:ea typeface="Times Roman"/>
                <a:cs typeface="Times Roman"/>
                <a:sym typeface="Times Roman"/>
              </a:defRPr>
            </a:pPr>
            <a:r>
              <a:t>Edge</a:t>
            </a:r>
          </a:p>
          <a:p>
            <a:pPr>
              <a:spcBef>
                <a:spcPts val="0"/>
              </a:spcBef>
              <a:defRPr i="1" sz="3000">
                <a:latin typeface="Times Roman"/>
                <a:ea typeface="Times Roman"/>
                <a:cs typeface="Times Roman"/>
                <a:sym typeface="Times Roman"/>
              </a:defRPr>
            </a:pPr>
            <a:r>
              <a:t> refinement </a:t>
            </a:r>
          </a:p>
        </p:txBody>
      </p:sp>
      <p:sp>
        <p:nvSpPr>
          <p:cNvPr id="454" name="Surface…"/>
          <p:cNvSpPr txBox="1"/>
          <p:nvPr/>
        </p:nvSpPr>
        <p:spPr>
          <a:xfrm>
            <a:off x="12374540" y="10565683"/>
            <a:ext cx="2126174" cy="99441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spcBef>
                <a:spcPts val="0"/>
              </a:spcBef>
              <a:defRPr i="1" sz="3000">
                <a:latin typeface="Times Roman"/>
                <a:ea typeface="Times Roman"/>
                <a:cs typeface="Times Roman"/>
                <a:sym typeface="Times Roman"/>
              </a:defRPr>
            </a:pPr>
            <a:r>
              <a:t>Surface</a:t>
            </a:r>
          </a:p>
          <a:p>
            <a:pPr>
              <a:spcBef>
                <a:spcPts val="0"/>
              </a:spcBef>
              <a:defRPr i="1" sz="3000">
                <a:latin typeface="Times Roman"/>
                <a:ea typeface="Times Roman"/>
                <a:cs typeface="Times Roman"/>
                <a:sym typeface="Times Roman"/>
              </a:defRPr>
            </a:pPr>
            <a:r>
              <a:t> refinement </a:t>
            </a:r>
          </a:p>
        </p:txBody>
      </p:sp>
      <p:sp>
        <p:nvSpPr>
          <p:cNvPr id="455" name="Line"/>
          <p:cNvSpPr/>
          <p:nvPr/>
        </p:nvSpPr>
        <p:spPr>
          <a:xfrm flipH="1">
            <a:off x="13925930" y="10344944"/>
            <a:ext cx="1281577" cy="582499"/>
          </a:xfrm>
          <a:prstGeom prst="line">
            <a:avLst/>
          </a:prstGeom>
          <a:ln w="88900">
            <a:solidFill>
              <a:srgbClr val="000000"/>
            </a:solidFill>
            <a:miter lim="400000"/>
            <a:tailEnd type="triangle"/>
          </a:ln>
        </p:spPr>
        <p:txBody>
          <a:bodyPr lIns="50800" tIns="50800" rIns="50800" bIns="50800" anchor="ctr"/>
          <a:lstStyle/>
          <a:p>
            <a:pPr/>
          </a:p>
        </p:txBody>
      </p:sp>
      <p:sp>
        <p:nvSpPr>
          <p:cNvPr id="456" name="BlockMesh…"/>
          <p:cNvSpPr txBox="1"/>
          <p:nvPr/>
        </p:nvSpPr>
        <p:spPr>
          <a:xfrm>
            <a:off x="16393647" y="11028899"/>
            <a:ext cx="2126175" cy="99441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spcBef>
                <a:spcPts val="0"/>
              </a:spcBef>
              <a:defRPr i="1" sz="3000">
                <a:latin typeface="Times Roman"/>
                <a:ea typeface="Times Roman"/>
                <a:cs typeface="Times Roman"/>
                <a:sym typeface="Times Roman"/>
              </a:defRPr>
            </a:pPr>
            <a:r>
              <a:t>BlockMesh</a:t>
            </a:r>
          </a:p>
          <a:p>
            <a:pPr>
              <a:spcBef>
                <a:spcPts val="0"/>
              </a:spcBef>
              <a:defRPr i="1" sz="3000">
                <a:latin typeface="Times Roman"/>
                <a:ea typeface="Times Roman"/>
                <a:cs typeface="Times Roman"/>
                <a:sym typeface="Times Roman"/>
              </a:defRPr>
            </a:pPr>
            <a:r>
              <a:t> refinement </a:t>
            </a:r>
          </a:p>
        </p:txBody>
      </p:sp>
      <p:sp>
        <p:nvSpPr>
          <p:cNvPr id="457" name="Line"/>
          <p:cNvSpPr/>
          <p:nvPr/>
        </p:nvSpPr>
        <p:spPr>
          <a:xfrm flipH="1">
            <a:off x="17397490" y="10348765"/>
            <a:ext cx="1281801" cy="588627"/>
          </a:xfrm>
          <a:prstGeom prst="line">
            <a:avLst/>
          </a:prstGeom>
          <a:ln w="88900">
            <a:solidFill>
              <a:srgbClr val="000000"/>
            </a:solidFill>
            <a:miter lim="400000"/>
            <a:tailEnd type="triangle"/>
          </a:ln>
        </p:spPr>
        <p:txBody>
          <a:bodyPr lIns="50800" tIns="50800" rIns="50800" bIns="50800" anchor="ctr"/>
          <a:lstStyle/>
          <a:p>
            <a:pP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9" name="Slide Number"/>
          <p:cNvSpPr txBox="1"/>
          <p:nvPr>
            <p:ph type="sldNum" sz="quarter" idx="2"/>
          </p:nvPr>
        </p:nvSpPr>
        <p:spPr>
          <a:xfrm>
            <a:off x="194725" y="13176484"/>
            <a:ext cx="361443" cy="622107"/>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60" name="Rectangle"/>
          <p:cNvSpPr/>
          <p:nvPr/>
        </p:nvSpPr>
        <p:spPr>
          <a:xfrm>
            <a:off x="2590800" y="2616200"/>
            <a:ext cx="589955" cy="1889125"/>
          </a:xfrm>
          <a:prstGeom prst="rect">
            <a:avLst/>
          </a:prstGeom>
          <a:solidFill>
            <a:srgbClr val="FFFFFF"/>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461" name="BlockMesh Vs Snappy refinement"/>
          <p:cNvSpPr txBox="1"/>
          <p:nvPr>
            <p:ph type="title"/>
          </p:nvPr>
        </p:nvSpPr>
        <p:spPr>
          <a:xfrm>
            <a:off x="714553" y="208323"/>
            <a:ext cx="13385559" cy="1632967"/>
          </a:xfrm>
          <a:prstGeom prst="rect">
            <a:avLst/>
          </a:prstGeom>
        </p:spPr>
        <p:txBody>
          <a:bodyPr/>
          <a:lstStyle>
            <a:lvl1pPr algn="l" defTabSz="487044">
              <a:defRPr sz="7375">
                <a:solidFill>
                  <a:schemeClr val="accent5">
                    <a:lumOff val="-29866"/>
                  </a:schemeClr>
                </a:solidFill>
                <a:latin typeface="Times Roman"/>
                <a:ea typeface="Times Roman"/>
                <a:cs typeface="Times Roman"/>
                <a:sym typeface="Times Roman"/>
              </a:defRPr>
            </a:lvl1pPr>
          </a:lstStyle>
          <a:p>
            <a:pPr/>
            <a:r>
              <a:t>BlockMesh Vs Snappy refinement </a:t>
            </a:r>
          </a:p>
        </p:txBody>
      </p:sp>
      <p:sp>
        <p:nvSpPr>
          <p:cNvPr id="462" name="Fig: Evaluation of accuracy of body mesh with BlockMesh cells refinement Vs SnappySurface refinement"/>
          <p:cNvSpPr txBox="1"/>
          <p:nvPr/>
        </p:nvSpPr>
        <p:spPr>
          <a:xfrm>
            <a:off x="402378" y="10057263"/>
            <a:ext cx="9653932" cy="99441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spcBef>
                <a:spcPts val="0"/>
              </a:spcBef>
              <a:defRPr i="1" sz="3000">
                <a:latin typeface="Times Roman"/>
                <a:ea typeface="Times Roman"/>
                <a:cs typeface="Times Roman"/>
                <a:sym typeface="Times Roman"/>
              </a:defRPr>
            </a:lvl1pPr>
          </a:lstStyle>
          <a:p>
            <a:pPr/>
            <a:r>
              <a:t>Fig: Evaluation of accuracy of body mesh with BlockMesh cells refinement Vs SnappySurface refinement </a:t>
            </a:r>
          </a:p>
        </p:txBody>
      </p:sp>
      <p:pic>
        <p:nvPicPr>
          <p:cNvPr id="463" name="Screenshot 2021-04-14 at 5.23.57 PM.png" descr="Screenshot 2021-04-14 at 5.23.57 PM.png"/>
          <p:cNvPicPr>
            <a:picLocks noChangeAspect="1"/>
          </p:cNvPicPr>
          <p:nvPr/>
        </p:nvPicPr>
        <p:blipFill>
          <a:blip r:embed="rId2">
            <a:extLst/>
          </a:blip>
          <a:srcRect l="37671" t="5442" r="30797" b="4319"/>
          <a:stretch>
            <a:fillRect/>
          </a:stretch>
        </p:blipFill>
        <p:spPr>
          <a:xfrm>
            <a:off x="21911871" y="1980013"/>
            <a:ext cx="1301751" cy="10338355"/>
          </a:xfrm>
          <a:custGeom>
            <a:avLst/>
            <a:gdLst/>
            <a:ahLst/>
            <a:cxnLst>
              <a:cxn ang="0">
                <a:pos x="wd2" y="hd2"/>
              </a:cxn>
              <a:cxn ang="5400000">
                <a:pos x="wd2" y="hd2"/>
              </a:cxn>
              <a:cxn ang="10800000">
                <a:pos x="wd2" y="hd2"/>
              </a:cxn>
              <a:cxn ang="16200000">
                <a:pos x="wd2" y="hd2"/>
              </a:cxn>
            </a:cxnLst>
            <a:rect l="0" t="0" r="r" b="b"/>
            <a:pathLst>
              <a:path w="21600" h="21566" fill="norm" stroke="1" extrusionOk="0">
                <a:moveTo>
                  <a:pt x="10793" y="0"/>
                </a:moveTo>
                <a:cubicBezTo>
                  <a:pt x="8379" y="0"/>
                  <a:pt x="5966" y="12"/>
                  <a:pt x="5281" y="35"/>
                </a:cubicBezTo>
                <a:lnTo>
                  <a:pt x="4221" y="70"/>
                </a:lnTo>
                <a:lnTo>
                  <a:pt x="4221" y="4130"/>
                </a:lnTo>
                <a:lnTo>
                  <a:pt x="4221" y="8189"/>
                </a:lnTo>
                <a:lnTo>
                  <a:pt x="2114" y="8810"/>
                </a:lnTo>
                <a:lnTo>
                  <a:pt x="0" y="9431"/>
                </a:lnTo>
                <a:lnTo>
                  <a:pt x="0" y="15397"/>
                </a:lnTo>
                <a:lnTo>
                  <a:pt x="0" y="21362"/>
                </a:lnTo>
                <a:lnTo>
                  <a:pt x="1291" y="21424"/>
                </a:lnTo>
                <a:cubicBezTo>
                  <a:pt x="2000" y="21459"/>
                  <a:pt x="3845" y="21509"/>
                  <a:pt x="5393" y="21537"/>
                </a:cubicBezTo>
                <a:cubicBezTo>
                  <a:pt x="8900" y="21600"/>
                  <a:pt x="16610" y="21556"/>
                  <a:pt x="19315" y="21458"/>
                </a:cubicBezTo>
                <a:lnTo>
                  <a:pt x="21350" y="21384"/>
                </a:lnTo>
                <a:lnTo>
                  <a:pt x="21475" y="15426"/>
                </a:lnTo>
                <a:lnTo>
                  <a:pt x="21600" y="9469"/>
                </a:lnTo>
                <a:lnTo>
                  <a:pt x="19480" y="8842"/>
                </a:lnTo>
                <a:lnTo>
                  <a:pt x="17359" y="8214"/>
                </a:lnTo>
                <a:lnTo>
                  <a:pt x="17359" y="4143"/>
                </a:lnTo>
                <a:lnTo>
                  <a:pt x="17359" y="70"/>
                </a:lnTo>
                <a:lnTo>
                  <a:pt x="16305" y="35"/>
                </a:lnTo>
                <a:cubicBezTo>
                  <a:pt x="15621" y="12"/>
                  <a:pt x="13208" y="0"/>
                  <a:pt x="10793" y="0"/>
                </a:cubicBezTo>
                <a:close/>
              </a:path>
            </a:pathLst>
          </a:custGeom>
          <a:ln w="12700">
            <a:miter lim="400000"/>
          </a:ln>
        </p:spPr>
      </p:pic>
      <p:pic>
        <p:nvPicPr>
          <p:cNvPr id="464" name="Meshrefinement2.pdf" descr="Meshrefinement2.pdf"/>
          <p:cNvPicPr>
            <a:picLocks noChangeAspect="1"/>
          </p:cNvPicPr>
          <p:nvPr/>
        </p:nvPicPr>
        <p:blipFill>
          <a:blip r:embed="rId3">
            <a:extLst/>
          </a:blip>
          <a:stretch>
            <a:fillRect/>
          </a:stretch>
        </p:blipFill>
        <p:spPr>
          <a:xfrm>
            <a:off x="10260471" y="2946870"/>
            <a:ext cx="11452694" cy="6577346"/>
          </a:xfrm>
          <a:prstGeom prst="rect">
            <a:avLst/>
          </a:prstGeom>
          <a:ln w="12700">
            <a:miter lim="400000"/>
          </a:ln>
        </p:spPr>
      </p:pic>
      <p:pic>
        <p:nvPicPr>
          <p:cNvPr id="465" name="Meshrefinement1.pdf" descr="Meshrefinement1.pdf"/>
          <p:cNvPicPr>
            <a:picLocks noChangeAspect="1"/>
          </p:cNvPicPr>
          <p:nvPr/>
        </p:nvPicPr>
        <p:blipFill>
          <a:blip r:embed="rId4">
            <a:extLst/>
          </a:blip>
          <a:stretch>
            <a:fillRect/>
          </a:stretch>
        </p:blipFill>
        <p:spPr>
          <a:xfrm>
            <a:off x="-448820" y="2979580"/>
            <a:ext cx="11452558" cy="6752238"/>
          </a:xfrm>
          <a:prstGeom prst="rect">
            <a:avLst/>
          </a:prstGeom>
          <a:ln w="12700">
            <a:miter lim="400000"/>
          </a:ln>
        </p:spPr>
      </p:pic>
      <p:sp>
        <p:nvSpPr>
          <p:cNvPr id="466" name="Fig: Same (Left )figure with Only 3 levels to show the effectively"/>
          <p:cNvSpPr txBox="1"/>
          <p:nvPr/>
        </p:nvSpPr>
        <p:spPr>
          <a:xfrm>
            <a:off x="11159852" y="9843908"/>
            <a:ext cx="9653932" cy="99441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spcBef>
                <a:spcPts val="0"/>
              </a:spcBef>
              <a:defRPr i="1" sz="3000">
                <a:latin typeface="Times Roman"/>
                <a:ea typeface="Times Roman"/>
                <a:cs typeface="Times Roman"/>
                <a:sym typeface="Times Roman"/>
              </a:defRPr>
            </a:lvl1pPr>
          </a:lstStyle>
          <a:p>
            <a:pPr/>
            <a:r>
              <a:t>Fig: Same (Left )figure with Only 3 levels to show the effectively </a:t>
            </a:r>
          </a:p>
        </p:txBody>
      </p:sp>
      <p:sp>
        <p:nvSpPr>
          <p:cNvPr id="467" name="Circle"/>
          <p:cNvSpPr/>
          <p:nvPr/>
        </p:nvSpPr>
        <p:spPr>
          <a:xfrm>
            <a:off x="17826786" y="8240818"/>
            <a:ext cx="399646" cy="396132"/>
          </a:xfrm>
          <a:prstGeom prst="ellipse">
            <a:avLst/>
          </a:prstGeom>
          <a:solidFill>
            <a:srgbClr val="ED220D"/>
          </a:solidFill>
          <a:ln w="88900">
            <a:solidFill>
              <a:srgbClr val="000000"/>
            </a:solidFill>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468" name="Note :…"/>
          <p:cNvSpPr txBox="1"/>
          <p:nvPr>
            <p:ph type="body" sz="quarter" idx="1"/>
          </p:nvPr>
        </p:nvSpPr>
        <p:spPr>
          <a:xfrm>
            <a:off x="700637" y="11158011"/>
            <a:ext cx="19278681" cy="1311593"/>
          </a:xfrm>
          <a:prstGeom prst="rect">
            <a:avLst/>
          </a:prstGeom>
        </p:spPr>
        <p:txBody>
          <a:bodyPr/>
          <a:lstStyle/>
          <a:p>
            <a:pPr defTabSz="478790">
              <a:lnSpc>
                <a:spcPct val="50000"/>
              </a:lnSpc>
              <a:spcBef>
                <a:spcPts val="1700"/>
              </a:spcBef>
              <a:defRPr sz="2551">
                <a:latin typeface="Times Roman"/>
                <a:ea typeface="Times Roman"/>
                <a:cs typeface="Times Roman"/>
                <a:sym typeface="Times Roman"/>
              </a:defRPr>
            </a:pPr>
            <a:r>
              <a:rPr b="1"/>
              <a:t>Note</a:t>
            </a:r>
            <a:r>
              <a:t> :</a:t>
            </a:r>
          </a:p>
          <a:p>
            <a:pPr marL="202564" indent="-202564" defTabSz="478790">
              <a:lnSpc>
                <a:spcPct val="50000"/>
              </a:lnSpc>
              <a:spcBef>
                <a:spcPts val="1700"/>
              </a:spcBef>
              <a:buClr>
                <a:srgbClr val="000000"/>
              </a:buClr>
              <a:buSzPct val="100000"/>
              <a:buFont typeface="Calibri"/>
              <a:buChar char="•"/>
              <a:defRPr sz="2551">
                <a:latin typeface="Times Roman"/>
                <a:ea typeface="Times Roman"/>
                <a:cs typeface="Times Roman"/>
                <a:sym typeface="Times Roman"/>
              </a:defRPr>
            </a:pPr>
            <a:r>
              <a:t>Error (%) = Theoretical submerged volume of SPAR - Meshed submerged volume of SPAR</a:t>
            </a:r>
          </a:p>
          <a:p>
            <a:pPr marL="202564" indent="-202564" defTabSz="478790">
              <a:lnSpc>
                <a:spcPct val="50000"/>
              </a:lnSpc>
              <a:spcBef>
                <a:spcPts val="1700"/>
              </a:spcBef>
              <a:buClr>
                <a:srgbClr val="000000"/>
              </a:buClr>
              <a:buSzPct val="100000"/>
              <a:buFont typeface="Calibri"/>
              <a:buChar char="•"/>
              <a:defRPr sz="2551">
                <a:latin typeface="Times Roman"/>
                <a:ea typeface="Times Roman"/>
                <a:cs typeface="Times Roman"/>
                <a:sym typeface="Times Roman"/>
              </a:defRPr>
            </a:pPr>
            <a:r>
              <a:t>Level 1…5 means Snappy refinement level utility in Openfoam </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0" name="Slide Number"/>
          <p:cNvSpPr txBox="1"/>
          <p:nvPr>
            <p:ph type="sldNum" sz="quarter" idx="2"/>
          </p:nvPr>
        </p:nvSpPr>
        <p:spPr>
          <a:xfrm>
            <a:off x="194725" y="13176484"/>
            <a:ext cx="361443" cy="622107"/>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71" name="Rectangle"/>
          <p:cNvSpPr/>
          <p:nvPr/>
        </p:nvSpPr>
        <p:spPr>
          <a:xfrm>
            <a:off x="2590800" y="2616200"/>
            <a:ext cx="589955" cy="1889125"/>
          </a:xfrm>
          <a:prstGeom prst="rect">
            <a:avLst/>
          </a:prstGeom>
          <a:solidFill>
            <a:srgbClr val="FFFFFF"/>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472" name="BlockMesh Vs Snappy refinement"/>
          <p:cNvSpPr txBox="1"/>
          <p:nvPr>
            <p:ph type="title"/>
          </p:nvPr>
        </p:nvSpPr>
        <p:spPr>
          <a:xfrm>
            <a:off x="714553" y="208323"/>
            <a:ext cx="13385559" cy="1632967"/>
          </a:xfrm>
          <a:prstGeom prst="rect">
            <a:avLst/>
          </a:prstGeom>
        </p:spPr>
        <p:txBody>
          <a:bodyPr/>
          <a:lstStyle>
            <a:lvl1pPr algn="l" defTabSz="487044">
              <a:defRPr sz="7375">
                <a:solidFill>
                  <a:schemeClr val="accent5">
                    <a:lumOff val="-29866"/>
                  </a:schemeClr>
                </a:solidFill>
                <a:latin typeface="Times Roman"/>
                <a:ea typeface="Times Roman"/>
                <a:cs typeface="Times Roman"/>
                <a:sym typeface="Times Roman"/>
              </a:defRPr>
            </a:lvl1pPr>
          </a:lstStyle>
          <a:p>
            <a:pPr/>
            <a:r>
              <a:t>BlockMesh Vs Snappy refinement </a:t>
            </a:r>
          </a:p>
        </p:txBody>
      </p:sp>
      <p:pic>
        <p:nvPicPr>
          <p:cNvPr id="473" name="NumberofCellsVsEfficiency.pdf" descr="NumberofCellsVsEfficiency.pdf"/>
          <p:cNvPicPr>
            <a:picLocks noChangeAspect="1"/>
          </p:cNvPicPr>
          <p:nvPr/>
        </p:nvPicPr>
        <p:blipFill>
          <a:blip r:embed="rId2">
            <a:extLst/>
          </a:blip>
          <a:srcRect l="0" t="0" r="0" b="0"/>
          <a:stretch>
            <a:fillRect/>
          </a:stretch>
        </p:blipFill>
        <p:spPr>
          <a:xfrm>
            <a:off x="7289700" y="2448520"/>
            <a:ext cx="18404417" cy="10850939"/>
          </a:xfrm>
          <a:prstGeom prst="rect">
            <a:avLst/>
          </a:prstGeom>
          <a:ln w="12700">
            <a:miter lim="400000"/>
          </a:ln>
        </p:spPr>
      </p:pic>
      <p:sp>
        <p:nvSpPr>
          <p:cNvPr id="474" name="Selecting a efficient mesh combination having less than 0.1% difference from the Theoretical SPAR volume…"/>
          <p:cNvSpPr txBox="1"/>
          <p:nvPr>
            <p:ph type="body" sz="half" idx="1"/>
          </p:nvPr>
        </p:nvSpPr>
        <p:spPr>
          <a:xfrm>
            <a:off x="724948" y="2603393"/>
            <a:ext cx="8221421" cy="9602455"/>
          </a:xfrm>
          <a:prstGeom prst="rect">
            <a:avLst/>
          </a:prstGeom>
        </p:spPr>
        <p:txBody>
          <a:bodyPr/>
          <a:lstStyle/>
          <a:p>
            <a:pPr marL="635000" indent="-635000">
              <a:spcBef>
                <a:spcPts val="3000"/>
              </a:spcBef>
              <a:buClr>
                <a:srgbClr val="000000"/>
              </a:buClr>
              <a:buSzPct val="100000"/>
              <a:buFont typeface="Calibri"/>
              <a:buChar char="•"/>
              <a:defRPr sz="3600">
                <a:latin typeface="Times Roman"/>
                <a:ea typeface="Times Roman"/>
                <a:cs typeface="Times Roman"/>
                <a:sym typeface="Times Roman"/>
              </a:defRPr>
            </a:pPr>
            <a:r>
              <a:t>Selecting a efficient mesh combination having less than 0.1% difference from the Theoretical SPAR volume </a:t>
            </a:r>
          </a:p>
          <a:p>
            <a:pPr marL="635000" indent="-635000">
              <a:spcBef>
                <a:spcPts val="3000"/>
              </a:spcBef>
              <a:buClr>
                <a:srgbClr val="000000"/>
              </a:buClr>
              <a:buSzPct val="100000"/>
              <a:buFont typeface="Calibri"/>
              <a:buChar char="•"/>
              <a:defRPr sz="3600">
                <a:latin typeface="Times Roman"/>
                <a:ea typeface="Times Roman"/>
                <a:cs typeface="Times Roman"/>
                <a:sym typeface="Times Roman"/>
              </a:defRPr>
            </a:pPr>
            <a:r>
              <a:t>Another main criteria for the selection is </a:t>
            </a:r>
          </a:p>
        </p:txBody>
      </p:sp>
      <p:sp>
        <p:nvSpPr>
          <p:cNvPr id="475" name="Line"/>
          <p:cNvSpPr/>
          <p:nvPr/>
        </p:nvSpPr>
        <p:spPr>
          <a:xfrm>
            <a:off x="12863501" y="11116882"/>
            <a:ext cx="795204" cy="584716"/>
          </a:xfrm>
          <a:prstGeom prst="line">
            <a:avLst/>
          </a:prstGeom>
          <a:ln w="88900">
            <a:solidFill>
              <a:srgbClr val="000000"/>
            </a:solidFill>
            <a:miter lim="400000"/>
            <a:tailEnd type="triangle"/>
          </a:ln>
        </p:spPr>
        <p:txBody>
          <a:bodyPr lIns="50800" tIns="50800" rIns="50800" bIns="50800" anchor="ctr"/>
          <a:lstStyle/>
          <a:p>
            <a:pPr/>
          </a:p>
        </p:txBody>
      </p:sp>
      <p:sp>
        <p:nvSpPr>
          <p:cNvPr id="476" name="Efficient setup"/>
          <p:cNvSpPr txBox="1"/>
          <p:nvPr/>
        </p:nvSpPr>
        <p:spPr>
          <a:xfrm>
            <a:off x="11264012" y="10432073"/>
            <a:ext cx="2987318" cy="5715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spcBef>
                <a:spcPts val="0"/>
              </a:spcBef>
              <a:defRPr i="1" sz="3000">
                <a:solidFill>
                  <a:schemeClr val="accent5">
                    <a:lumOff val="-29866"/>
                  </a:schemeClr>
                </a:solidFill>
                <a:latin typeface="Times Roman"/>
                <a:ea typeface="Times Roman"/>
                <a:cs typeface="Times Roman"/>
                <a:sym typeface="Times Roman"/>
              </a:defRPr>
            </a:lvl1pPr>
          </a:lstStyle>
          <a:p>
            <a:pPr/>
            <a:r>
              <a:t>Efficient setup</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8" name="Slide Number"/>
          <p:cNvSpPr txBox="1"/>
          <p:nvPr>
            <p:ph type="sldNum" sz="quarter" idx="2"/>
          </p:nvPr>
        </p:nvSpPr>
        <p:spPr>
          <a:xfrm>
            <a:off x="194725" y="13176484"/>
            <a:ext cx="361443" cy="622107"/>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79" name="In terms of PPSD"/>
          <p:cNvSpPr txBox="1"/>
          <p:nvPr>
            <p:ph type="title"/>
          </p:nvPr>
        </p:nvSpPr>
        <p:spPr>
          <a:xfrm>
            <a:off x="714553" y="208323"/>
            <a:ext cx="13385559" cy="1632967"/>
          </a:xfrm>
          <a:prstGeom prst="rect">
            <a:avLst/>
          </a:prstGeom>
        </p:spPr>
        <p:txBody>
          <a:bodyPr/>
          <a:lstStyle>
            <a:lvl1pPr algn="l" defTabSz="668655">
              <a:defRPr sz="10125">
                <a:solidFill>
                  <a:schemeClr val="accent5">
                    <a:lumOff val="-29866"/>
                  </a:schemeClr>
                </a:solidFill>
                <a:latin typeface="Times Roman"/>
                <a:ea typeface="Times Roman"/>
                <a:cs typeface="Times Roman"/>
                <a:sym typeface="Times Roman"/>
              </a:defRPr>
            </a:lvl1pPr>
          </a:lstStyle>
          <a:p>
            <a:pPr/>
            <a:r>
              <a:t>In terms of PPSD</a:t>
            </a:r>
          </a:p>
        </p:txBody>
      </p:sp>
      <p:pic>
        <p:nvPicPr>
          <p:cNvPr id="480" name="PPSDallLevels.pdf" descr="PPSDallLevels.pdf"/>
          <p:cNvPicPr>
            <a:picLocks noChangeAspect="1"/>
          </p:cNvPicPr>
          <p:nvPr/>
        </p:nvPicPr>
        <p:blipFill>
          <a:blip r:embed="rId2">
            <a:extLst/>
          </a:blip>
          <a:stretch>
            <a:fillRect/>
          </a:stretch>
        </p:blipFill>
        <p:spPr>
          <a:xfrm>
            <a:off x="-756618" y="2245550"/>
            <a:ext cx="13476517" cy="7945529"/>
          </a:xfrm>
          <a:prstGeom prst="rect">
            <a:avLst/>
          </a:prstGeom>
          <a:ln w="12700">
            <a:miter lim="400000"/>
          </a:ln>
        </p:spPr>
      </p:pic>
      <p:pic>
        <p:nvPicPr>
          <p:cNvPr id="481" name="PPSDLevels3.pdf" descr="PPSDLevels3.pdf"/>
          <p:cNvPicPr>
            <a:picLocks noChangeAspect="1"/>
          </p:cNvPicPr>
          <p:nvPr/>
        </p:nvPicPr>
        <p:blipFill>
          <a:blip r:embed="rId3">
            <a:extLst/>
          </a:blip>
          <a:stretch>
            <a:fillRect/>
          </a:stretch>
        </p:blipFill>
        <p:spPr>
          <a:xfrm>
            <a:off x="11932622" y="2245550"/>
            <a:ext cx="12393639" cy="7307083"/>
          </a:xfrm>
          <a:prstGeom prst="rect">
            <a:avLst/>
          </a:prstGeom>
          <a:ln w="12700">
            <a:miter lim="400000"/>
          </a:ln>
        </p:spPr>
      </p:pic>
      <p:sp>
        <p:nvSpPr>
          <p:cNvPr id="482" name="Oval"/>
          <p:cNvSpPr/>
          <p:nvPr/>
        </p:nvSpPr>
        <p:spPr>
          <a:xfrm>
            <a:off x="15370525" y="7990009"/>
            <a:ext cx="552634" cy="622107"/>
          </a:xfrm>
          <a:prstGeom prst="ellipse">
            <a:avLst/>
          </a:prstGeom>
          <a:solidFill>
            <a:srgbClr val="000000">
              <a:alpha val="50463"/>
            </a:srgbClr>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483" name="Fig: Evaluation of accuracy of body mesh with PPSD (Points per SPAR Diameter cells refinement Vs SnappySurface refinement"/>
          <p:cNvSpPr txBox="1"/>
          <p:nvPr/>
        </p:nvSpPr>
        <p:spPr>
          <a:xfrm>
            <a:off x="638824" y="10285070"/>
            <a:ext cx="10685633" cy="99441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spcBef>
                <a:spcPts val="0"/>
              </a:spcBef>
              <a:defRPr i="1" sz="3000">
                <a:latin typeface="Times Roman"/>
                <a:ea typeface="Times Roman"/>
                <a:cs typeface="Times Roman"/>
                <a:sym typeface="Times Roman"/>
              </a:defRPr>
            </a:lvl1pPr>
          </a:lstStyle>
          <a:p>
            <a:pPr/>
            <a:r>
              <a:t>Fig: Evaluation of accuracy of body mesh with PPSD (Points per SPAR Diameter cells refinement Vs SnappySurface refinement </a:t>
            </a:r>
          </a:p>
        </p:txBody>
      </p:sp>
      <p:sp>
        <p:nvSpPr>
          <p:cNvPr id="484" name="Fig: Same (Left )figure with Only 3 levels to show the effectively"/>
          <p:cNvSpPr txBox="1"/>
          <p:nvPr/>
        </p:nvSpPr>
        <p:spPr>
          <a:xfrm>
            <a:off x="14150113" y="10159952"/>
            <a:ext cx="9653931" cy="99441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spcBef>
                <a:spcPts val="0"/>
              </a:spcBef>
              <a:defRPr i="1" sz="3000">
                <a:latin typeface="Times Roman"/>
                <a:ea typeface="Times Roman"/>
                <a:cs typeface="Times Roman"/>
                <a:sym typeface="Times Roman"/>
              </a:defRPr>
            </a:lvl1pPr>
          </a:lstStyle>
          <a:p>
            <a:pPr/>
            <a:r>
              <a:t>Fig: Same (Left )figure with Only 3 levels to show the effectively </a:t>
            </a:r>
          </a:p>
        </p:txBody>
      </p:sp>
      <p:sp>
        <p:nvSpPr>
          <p:cNvPr id="485" name="Note : PPSD 35 is better set up - as shown earlier (as Error   0.1% with only 0.3 million cells)- This set up will be used for other studies"/>
          <p:cNvSpPr txBox="1"/>
          <p:nvPr>
            <p:ph type="body" sz="quarter" idx="1"/>
          </p:nvPr>
        </p:nvSpPr>
        <p:spPr>
          <a:xfrm>
            <a:off x="700637" y="11373472"/>
            <a:ext cx="23304442" cy="1311592"/>
          </a:xfrm>
          <a:prstGeom prst="rect">
            <a:avLst/>
          </a:prstGeom>
        </p:spPr>
        <p:txBody>
          <a:bodyPr/>
          <a:lstStyle/>
          <a:p>
            <a:pPr defTabSz="457200">
              <a:lnSpc>
                <a:spcPts val="6700"/>
              </a:lnSpc>
              <a:defRPr sz="3500">
                <a:latin typeface="Times Roman"/>
                <a:ea typeface="Times Roman"/>
                <a:cs typeface="Times Roman"/>
                <a:sym typeface="Times Roman"/>
              </a:defRPr>
            </a:pPr>
            <a:r>
              <a:rPr b="1">
                <a:solidFill>
                  <a:schemeClr val="accent5">
                    <a:lumOff val="-29866"/>
                  </a:schemeClr>
                </a:solidFill>
              </a:rPr>
              <a:t>Note</a:t>
            </a:r>
            <a:r>
              <a:rPr>
                <a:solidFill>
                  <a:schemeClr val="accent5">
                    <a:lumOff val="-29866"/>
                  </a:schemeClr>
                </a:solidFill>
              </a:rPr>
              <a:t> : </a:t>
            </a:r>
            <a:r>
              <a:t>PPSD 35 is better set up - as shown earlier (as Error </a:t>
            </a:r>
            <a14:m>
              <m:oMath>
                <m:r>
                  <a:rPr xmlns:a="http://schemas.openxmlformats.org/drawingml/2006/main" sz="4300" i="1">
                    <a:solidFill>
                      <a:srgbClr val="000000"/>
                    </a:solidFill>
                    <a:latin typeface="Cambria Math" panose="02040503050406030204" pitchFamily="18" charset="0"/>
                  </a:rPr>
                  <m:t>≈</m:t>
                </m:r>
              </m:oMath>
            </a14:m>
            <a:r>
              <a:t> 0.1% with only 0.3 million cells)- This set up will be used for other studies</a:t>
            </a:r>
          </a:p>
        </p:txBody>
      </p:sp>
      <p:sp>
        <p:nvSpPr>
          <p:cNvPr id="486" name="Efficient setup"/>
          <p:cNvSpPr txBox="1"/>
          <p:nvPr/>
        </p:nvSpPr>
        <p:spPr>
          <a:xfrm>
            <a:off x="16393647" y="6906969"/>
            <a:ext cx="2987318" cy="5715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spcBef>
                <a:spcPts val="0"/>
              </a:spcBef>
              <a:defRPr i="1" sz="3000">
                <a:solidFill>
                  <a:schemeClr val="accent5">
                    <a:lumOff val="-29866"/>
                  </a:schemeClr>
                </a:solidFill>
                <a:latin typeface="Times Roman"/>
                <a:ea typeface="Times Roman"/>
                <a:cs typeface="Times Roman"/>
                <a:sym typeface="Times Roman"/>
              </a:defRPr>
            </a:lvl1pPr>
          </a:lstStyle>
          <a:p>
            <a:pPr/>
            <a:r>
              <a:t>Efficient setup</a:t>
            </a:r>
          </a:p>
        </p:txBody>
      </p:sp>
      <p:sp>
        <p:nvSpPr>
          <p:cNvPr id="487" name="Line"/>
          <p:cNvSpPr/>
          <p:nvPr/>
        </p:nvSpPr>
        <p:spPr>
          <a:xfrm flipH="1">
            <a:off x="15821181" y="7599547"/>
            <a:ext cx="795204" cy="584717"/>
          </a:xfrm>
          <a:prstGeom prst="line">
            <a:avLst/>
          </a:prstGeom>
          <a:ln w="88900">
            <a:solidFill>
              <a:srgbClr val="000000"/>
            </a:solidFill>
            <a:miter lim="400000"/>
            <a:tailEnd type="triangle"/>
          </a:ln>
        </p:spPr>
        <p:txBody>
          <a:bodyPr lIns="50800" tIns="50800" rIns="50800" bIns="50800" anchor="ctr"/>
          <a:lstStyle/>
          <a:p>
            <a:pP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9" name="Slide Number"/>
          <p:cNvSpPr txBox="1"/>
          <p:nvPr>
            <p:ph type="sldNum" sz="quarter" idx="2"/>
          </p:nvPr>
        </p:nvSpPr>
        <p:spPr>
          <a:xfrm>
            <a:off x="194725" y="13176484"/>
            <a:ext cx="361443" cy="622107"/>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90" name="Hydrostatics"/>
          <p:cNvSpPr txBox="1"/>
          <p:nvPr>
            <p:ph type="title"/>
          </p:nvPr>
        </p:nvSpPr>
        <p:spPr>
          <a:xfrm>
            <a:off x="714553" y="208323"/>
            <a:ext cx="13385559" cy="1632967"/>
          </a:xfrm>
          <a:prstGeom prst="rect">
            <a:avLst/>
          </a:prstGeom>
        </p:spPr>
        <p:txBody>
          <a:bodyPr/>
          <a:lstStyle>
            <a:lvl1pPr algn="l" defTabSz="668655">
              <a:defRPr sz="10125">
                <a:solidFill>
                  <a:schemeClr val="accent5">
                    <a:lumOff val="-29866"/>
                  </a:schemeClr>
                </a:solidFill>
                <a:latin typeface="Times Roman"/>
                <a:ea typeface="Times Roman"/>
                <a:cs typeface="Times Roman"/>
                <a:sym typeface="Times Roman"/>
              </a:defRPr>
            </a:lvl1pPr>
          </a:lstStyle>
          <a:p>
            <a:pPr/>
            <a:r>
              <a:t>Hydrostatics</a:t>
            </a:r>
          </a:p>
        </p:txBody>
      </p:sp>
      <p:sp>
        <p:nvSpPr>
          <p:cNvPr id="491" name="Text"/>
          <p:cNvSpPr txBox="1"/>
          <p:nvPr/>
        </p:nvSpPr>
        <p:spPr>
          <a:xfrm>
            <a:off x="12128500" y="6553200"/>
            <a:ext cx="127000" cy="609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defTabSz="457200">
              <a:lnSpc>
                <a:spcPct val="100000"/>
              </a:lnSpc>
              <a:spcBef>
                <a:spcPts val="1200"/>
              </a:spcBef>
              <a:defRPr sz="1200">
                <a:latin typeface="Times Roman"/>
                <a:ea typeface="Times Roman"/>
                <a:cs typeface="Times Roman"/>
                <a:sym typeface="Times Roman"/>
              </a:defRPr>
            </a:pPr>
          </a:p>
        </p:txBody>
      </p:sp>
      <p:pic>
        <p:nvPicPr>
          <p:cNvPr id="492" name="Trail1Fig2.pdf" descr="Trail1Fig2.pdf"/>
          <p:cNvPicPr>
            <a:picLocks noChangeAspect="1"/>
          </p:cNvPicPr>
          <p:nvPr/>
        </p:nvPicPr>
        <p:blipFill>
          <a:blip r:embed="rId2">
            <a:extLst/>
          </a:blip>
          <a:stretch>
            <a:fillRect/>
          </a:stretch>
        </p:blipFill>
        <p:spPr>
          <a:xfrm>
            <a:off x="13778205" y="6705463"/>
            <a:ext cx="10128991" cy="6238073"/>
          </a:xfrm>
          <a:prstGeom prst="rect">
            <a:avLst/>
          </a:prstGeom>
          <a:ln w="12700">
            <a:miter lim="400000"/>
          </a:ln>
        </p:spPr>
      </p:pic>
      <p:pic>
        <p:nvPicPr>
          <p:cNvPr id="493" name="Trial1Fig1.pdf" descr="Trial1Fig1.pdf"/>
          <p:cNvPicPr>
            <a:picLocks noChangeAspect="1"/>
          </p:cNvPicPr>
          <p:nvPr/>
        </p:nvPicPr>
        <p:blipFill>
          <a:blip r:embed="rId3">
            <a:extLst/>
          </a:blip>
          <a:stretch>
            <a:fillRect/>
          </a:stretch>
        </p:blipFill>
        <p:spPr>
          <a:xfrm>
            <a:off x="13650349" y="68395"/>
            <a:ext cx="10281619" cy="6356786"/>
          </a:xfrm>
          <a:prstGeom prst="rect">
            <a:avLst/>
          </a:prstGeom>
          <a:ln w="12700">
            <a:miter lim="400000"/>
          </a:ln>
        </p:spPr>
      </p:pic>
      <p:sp>
        <p:nvSpPr>
          <p:cNvPr id="494" name="To investigate the accuracy of mass of the body being used and also the draft - Hydrostatic analysis is carried out…"/>
          <p:cNvSpPr txBox="1"/>
          <p:nvPr>
            <p:ph type="body" sz="half" idx="1"/>
          </p:nvPr>
        </p:nvSpPr>
        <p:spPr>
          <a:xfrm>
            <a:off x="724948" y="2603393"/>
            <a:ext cx="12091278" cy="9933298"/>
          </a:xfrm>
          <a:prstGeom prst="rect">
            <a:avLst/>
          </a:prstGeom>
        </p:spPr>
        <p:txBody>
          <a:bodyPr/>
          <a:lstStyle/>
          <a:p>
            <a:pPr marL="635000" indent="-635000">
              <a:buClr>
                <a:srgbClr val="000000"/>
              </a:buClr>
              <a:buSzPct val="100000"/>
              <a:buFont typeface="Calibri"/>
              <a:buChar char="•"/>
              <a:defRPr sz="4200">
                <a:latin typeface="Times Roman"/>
                <a:ea typeface="Times Roman"/>
                <a:cs typeface="Times Roman"/>
                <a:sym typeface="Times Roman"/>
              </a:defRPr>
            </a:pPr>
            <a:r>
              <a:t>To investigate the accuracy of mass of the body being used and also the draft - Hydrostatic analysis is carried out</a:t>
            </a:r>
          </a:p>
          <a:p>
            <a:pPr marL="635000" indent="-635000">
              <a:buClr>
                <a:srgbClr val="000000"/>
              </a:buClr>
              <a:buSzPct val="100000"/>
              <a:buFont typeface="Calibri"/>
              <a:buChar char="•"/>
              <a:defRPr sz="4200">
                <a:latin typeface="Times Roman"/>
                <a:ea typeface="Times Roman"/>
                <a:cs typeface="Times Roman"/>
                <a:sym typeface="Times Roman"/>
              </a:defRPr>
            </a:pPr>
            <a:r>
              <a:t>Catenary mooring set up is modelled as constant stiffness matrix with stiffness values obtained from the OrcaFlex</a:t>
            </a:r>
          </a:p>
          <a:p>
            <a:pPr marL="635000" indent="-635000">
              <a:buClr>
                <a:srgbClr val="000000"/>
              </a:buClr>
              <a:buSzPct val="100000"/>
              <a:buFont typeface="Calibri"/>
              <a:buChar char="•"/>
              <a:defRPr sz="4200">
                <a:latin typeface="Times Roman"/>
                <a:ea typeface="Times Roman"/>
                <a:cs typeface="Times Roman"/>
                <a:sym typeface="Times Roman"/>
              </a:defRPr>
            </a:pPr>
            <a:r>
              <a:t>Through out this presentation- all the results are based on assuming mooring as constant stiffness matrix </a:t>
            </a:r>
          </a:p>
          <a:p>
            <a:pPr marL="635000" indent="-635000">
              <a:buClr>
                <a:srgbClr val="000000"/>
              </a:buClr>
              <a:buSzPct val="100000"/>
              <a:buFont typeface="Calibri"/>
              <a:buChar char="•"/>
              <a:defRPr sz="4200">
                <a:latin typeface="Times Roman"/>
                <a:ea typeface="Times Roman"/>
                <a:cs typeface="Times Roman"/>
                <a:sym typeface="Times Roman"/>
              </a:defRPr>
            </a:pPr>
            <a:r>
              <a:t>From the results obtained - although motion didnt comes to rest - all the motions are in the range of &lt;</a:t>
            </a:r>
            <a14:m>
              <m:oMath>
                <m:sSup>
                  <m:e>
                    <m:r>
                      <a:rPr xmlns:a="http://schemas.openxmlformats.org/drawingml/2006/main" sz="4850" i="1">
                        <a:solidFill>
                          <a:srgbClr val="000000"/>
                        </a:solidFill>
                        <a:latin typeface="Cambria Math" panose="02040503050406030204" pitchFamily="18" charset="0"/>
                      </a:rPr>
                      <m:t>10</m:t>
                    </m:r>
                  </m:e>
                  <m:sup>
                    <m:r>
                      <a:rPr xmlns:a="http://schemas.openxmlformats.org/drawingml/2006/main" sz="4850" i="1">
                        <a:solidFill>
                          <a:srgbClr val="000000"/>
                        </a:solidFill>
                        <a:latin typeface="Cambria Math" panose="02040503050406030204" pitchFamily="18" charset="0"/>
                      </a:rPr>
                      <m:t>-</m:t>
                    </m:r>
                    <m:r>
                      <a:rPr xmlns:a="http://schemas.openxmlformats.org/drawingml/2006/main" sz="4850" i="1">
                        <a:solidFill>
                          <a:srgbClr val="000000"/>
                        </a:solidFill>
                        <a:latin typeface="Cambria Math" panose="02040503050406030204" pitchFamily="18" charset="0"/>
                      </a:rPr>
                      <m:t>4</m:t>
                    </m:r>
                  </m:sup>
                </m:sSup>
              </m:oMath>
            </a14:m>
            <a:r>
              <a:t> </a:t>
            </a:r>
          </a:p>
          <a:p>
            <a:pPr marL="635000" indent="-635000">
              <a:buClr>
                <a:srgbClr val="000000"/>
              </a:buClr>
              <a:buSzPct val="100000"/>
              <a:buFont typeface="Calibri"/>
              <a:buChar char="•"/>
              <a:defRPr sz="4200">
                <a:latin typeface="Times Roman"/>
                <a:ea typeface="Times Roman"/>
                <a:cs typeface="Times Roman"/>
                <a:sym typeface="Times Roman"/>
              </a:defRPr>
            </a:pPr>
            <a:r>
              <a:t>Hence this mesh set up will be continued with same parameters for other study </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